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93" r:id="rId3"/>
    <p:sldId id="275" r:id="rId4"/>
    <p:sldId id="292" r:id="rId5"/>
    <p:sldId id="289" r:id="rId6"/>
    <p:sldId id="290" r:id="rId7"/>
    <p:sldId id="296" r:id="rId8"/>
    <p:sldId id="297" r:id="rId9"/>
    <p:sldId id="299" r:id="rId10"/>
    <p:sldId id="298" r:id="rId11"/>
    <p:sldId id="291" r:id="rId12"/>
    <p:sldId id="300" r:id="rId13"/>
    <p:sldId id="301" r:id="rId14"/>
    <p:sldId id="302" r:id="rId15"/>
    <p:sldId id="303" r:id="rId16"/>
    <p:sldId id="294" r:id="rId17"/>
    <p:sldId id="305" r:id="rId18"/>
    <p:sldId id="304" r:id="rId19"/>
  </p:sldIdLst>
  <p:sldSz cx="9906000" cy="6858000" type="A4"/>
  <p:notesSz cx="6789738" cy="9929813"/>
  <p:custDataLst>
    <p:tags r:id="rId2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997">
          <p15:clr>
            <a:srgbClr val="A4A3A4"/>
          </p15:clr>
        </p15:guide>
        <p15:guide id="3" orient="horz" pos="754">
          <p15:clr>
            <a:srgbClr val="A4A3A4"/>
          </p15:clr>
        </p15:guide>
        <p15:guide id="4" orient="horz" pos="3657">
          <p15:clr>
            <a:srgbClr val="A4A3A4"/>
          </p15:clr>
        </p15:guide>
        <p15:guide id="5" orient="horz" pos="3475">
          <p15:clr>
            <a:srgbClr val="A4A3A4"/>
          </p15:clr>
        </p15:guide>
        <p15:guide id="6" orient="horz" pos="686">
          <p15:clr>
            <a:srgbClr val="A4A3A4"/>
          </p15:clr>
        </p15:guide>
        <p15:guide id="7" orient="horz" pos="1026">
          <p15:clr>
            <a:srgbClr val="A4A3A4"/>
          </p15:clr>
        </p15:guide>
        <p15:guide id="8" orient="horz" pos="3816">
          <p15:clr>
            <a:srgbClr val="A4A3A4"/>
          </p15:clr>
        </p15:guide>
        <p15:guide id="9" orient="horz" pos="3521">
          <p15:clr>
            <a:srgbClr val="A4A3A4"/>
          </p15:clr>
        </p15:guide>
        <p15:guide id="10" orient="horz" pos="4110">
          <p15:clr>
            <a:srgbClr val="A4A3A4"/>
          </p15:clr>
        </p15:guide>
        <p15:guide id="11" pos="3120">
          <p15:clr>
            <a:srgbClr val="A4A3A4"/>
          </p15:clr>
        </p15:guide>
        <p15:guide id="12" pos="6068">
          <p15:clr>
            <a:srgbClr val="A4A3A4"/>
          </p15:clr>
        </p15:guide>
        <p15:guide id="13" pos="172">
          <p15:clr>
            <a:srgbClr val="A4A3A4"/>
          </p15:clr>
        </p15:guide>
        <p15:guide id="14" pos="5161">
          <p15:clr>
            <a:srgbClr val="A4A3A4"/>
          </p15:clr>
        </p15:guide>
        <p15:guide id="15" pos="5252">
          <p15:clr>
            <a:srgbClr val="A4A3A4"/>
          </p15:clr>
        </p15:guide>
        <p15:guide id="16" pos="466">
          <p15:clr>
            <a:srgbClr val="A4A3A4"/>
          </p15:clr>
        </p15:guide>
        <p15:guide id="17" pos="2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CCEE"/>
    <a:srgbClr val="374EF8"/>
    <a:srgbClr val="800000"/>
    <a:srgbClr val="488FE2"/>
    <a:srgbClr val="6688BB"/>
    <a:srgbClr val="D2D2D2"/>
    <a:srgbClr val="000055"/>
    <a:srgbClr val="003355"/>
    <a:srgbClr val="AA0000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25" autoAdjust="0"/>
    <p:restoredTop sz="94667" autoAdjust="0"/>
  </p:normalViewPr>
  <p:slideViewPr>
    <p:cSldViewPr>
      <p:cViewPr varScale="1">
        <p:scale>
          <a:sx n="88" d="100"/>
          <a:sy n="88" d="100"/>
        </p:scale>
        <p:origin x="687" y="57"/>
      </p:cViewPr>
      <p:guideLst>
        <p:guide orient="horz" pos="2160"/>
        <p:guide orient="horz" pos="3997"/>
        <p:guide orient="horz" pos="754"/>
        <p:guide orient="horz" pos="3657"/>
        <p:guide orient="horz" pos="3475"/>
        <p:guide orient="horz" pos="686"/>
        <p:guide orient="horz" pos="1026"/>
        <p:guide orient="horz" pos="3816"/>
        <p:guide orient="horz" pos="3521"/>
        <p:guide orient="horz" pos="4110"/>
        <p:guide pos="3120"/>
        <p:guide pos="6068"/>
        <p:guide pos="172"/>
        <p:guide pos="5161"/>
        <p:guide pos="5252"/>
        <p:guide pos="466"/>
        <p:guide pos="2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1638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6513" y="0"/>
            <a:ext cx="2941637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EBD3C-68A0-4B9E-90F5-336D359F77FD}" type="datetimeFigureOut">
              <a:rPr lang="en-GB" smtClean="0"/>
              <a:t>18/10/2017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31338"/>
            <a:ext cx="2941638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6513" y="9431338"/>
            <a:ext cx="2941637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6DE0B-856A-4F6D-B8CD-CB1DB341CD26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72079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tmp>
</file>

<file path=ppt/media/image14.jpeg>
</file>

<file path=ppt/media/image15.jpeg>
</file>

<file path=ppt/media/image16.tmp>
</file>

<file path=ppt/media/image17.tmp>
</file>

<file path=ppt/media/image18.jpeg>
</file>

<file path=ppt/media/image19.jpeg>
</file>

<file path=ppt/media/image2.png>
</file>

<file path=ppt/media/image3.jpeg>
</file>

<file path=ppt/media/image5.jpeg>
</file>

<file path=ppt/media/image6.jpe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2220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5947" y="0"/>
            <a:ext cx="2942220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7AA60B-46FE-4251-B38B-3F903E3E2E0F}" type="datetimeFigureOut">
              <a:rPr lang="de-DE" smtClean="0"/>
              <a:t>18.10.2017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744538"/>
            <a:ext cx="5376862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8974" y="4716661"/>
            <a:ext cx="5431790" cy="446841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31599"/>
            <a:ext cx="2942220" cy="496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5947" y="9431599"/>
            <a:ext cx="2942220" cy="496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7D7D0D-2961-41A9-B51E-0A78E518891A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5536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tags" Target="../tags/tag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tags" Target="../tags/tag10.xml"/><Relationship Id="rId11" Type="http://schemas.openxmlformats.org/officeDocument/2006/relationships/image" Target="../media/image3.jpeg"/><Relationship Id="rId5" Type="http://schemas.openxmlformats.org/officeDocument/2006/relationships/tags" Target="../tags/tag9.xml"/><Relationship Id="rId10" Type="http://schemas.openxmlformats.org/officeDocument/2006/relationships/image" Target="../media/image2.png"/><Relationship Id="rId4" Type="http://schemas.openxmlformats.org/officeDocument/2006/relationships/tags" Target="../tags/tag8.xml"/><Relationship Id="rId9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2.xml"/><Relationship Id="rId7" Type="http://schemas.openxmlformats.org/officeDocument/2006/relationships/tags" Target="../tags/tag16.xml"/><Relationship Id="rId2" Type="http://schemas.openxmlformats.org/officeDocument/2006/relationships/tags" Target="../tags/tag11.xml"/><Relationship Id="rId1" Type="http://schemas.openxmlformats.org/officeDocument/2006/relationships/vmlDrawing" Target="../drawings/vmlDrawing3.vml"/><Relationship Id="rId6" Type="http://schemas.openxmlformats.org/officeDocument/2006/relationships/tags" Target="../tags/tag15.xml"/><Relationship Id="rId11" Type="http://schemas.openxmlformats.org/officeDocument/2006/relationships/image" Target="../media/image3.jpeg"/><Relationship Id="rId5" Type="http://schemas.openxmlformats.org/officeDocument/2006/relationships/tags" Target="../tags/tag14.xml"/><Relationship Id="rId10" Type="http://schemas.openxmlformats.org/officeDocument/2006/relationships/image" Target="../media/image1.emf"/><Relationship Id="rId4" Type="http://schemas.openxmlformats.org/officeDocument/2006/relationships/tags" Target="../tags/tag13.xml"/><Relationship Id="rId9" Type="http://schemas.openxmlformats.org/officeDocument/2006/relationships/oleObject" Target="../embeddings/oleObject3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2070000" y="3240000"/>
            <a:ext cx="5850650" cy="9000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2200" b="1" i="0" baseline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br>
              <a:rPr lang="de-DE" dirty="0"/>
            </a:br>
            <a:r>
              <a:rPr lang="de-DE" dirty="0" err="1"/>
              <a:t>ksglsdkfglksdf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070000" y="4140000"/>
            <a:ext cx="5850650" cy="1080000"/>
          </a:xfrm>
        </p:spPr>
        <p:txBody>
          <a:bodyPr>
            <a:normAutofit/>
          </a:bodyPr>
          <a:lstStyle>
            <a:lvl1pPr marL="0" indent="0" algn="l">
              <a:buNone/>
              <a:defRPr sz="1600" b="1" baseline="0">
                <a:solidFill>
                  <a:schemeClr val="tx2"/>
                </a:solidFill>
                <a:latin typeface="Calibr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7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40000" y="2403593"/>
            <a:ext cx="1457332" cy="360000"/>
          </a:xfrm>
        </p:spPr>
        <p:txBody>
          <a:bodyPr>
            <a:normAutofit/>
          </a:bodyPr>
          <a:lstStyle>
            <a:lvl1pPr marL="0" indent="0">
              <a:buNone/>
              <a:defRPr sz="1000" b="1" baseline="0">
                <a:solidFill>
                  <a:schemeClr val="tx2"/>
                </a:solidFill>
                <a:latin typeface="Calibri" pitchFamily="34" charset="0"/>
              </a:defRPr>
            </a:lvl1pPr>
          </a:lstStyle>
          <a:p>
            <a:pPr lvl="0"/>
            <a:r>
              <a:rPr lang="de-DE" dirty="0"/>
              <a:t>Triops Team</a:t>
            </a:r>
          </a:p>
        </p:txBody>
      </p:sp>
      <p:sp>
        <p:nvSpPr>
          <p:cNvPr id="5" name="Rechteck 4"/>
          <p:cNvSpPr/>
          <p:nvPr userDrawn="1"/>
        </p:nvSpPr>
        <p:spPr>
          <a:xfrm>
            <a:off x="540000" y="774000"/>
            <a:ext cx="9000000" cy="144000"/>
          </a:xfrm>
          <a:prstGeom prst="rect">
            <a:avLst/>
          </a:prstGeom>
          <a:gradFill flip="none" rotWithShape="1">
            <a:gsLst>
              <a:gs pos="0">
                <a:srgbClr val="488FE2"/>
              </a:gs>
              <a:gs pos="100000">
                <a:schemeClr val="bg1"/>
              </a:gs>
              <a:gs pos="92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4758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30445078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44" name="think-cell Slide" r:id="rId8" imgW="381" imgH="381" progId="TCLayout.ActiveDocument.1">
                  <p:embed/>
                </p:oleObj>
              </mc:Choice>
              <mc:Fallback>
                <p:oleObj name="think-cell Slide" r:id="rId8" imgW="381" imgH="38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hteck 7" hidden="1"/>
          <p:cNvSpPr/>
          <p:nvPr userDrawn="1">
            <p:custDataLst>
              <p:tags r:id="rId3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GB" sz="1400" b="0" i="0" baseline="0" dirty="0" err="1">
              <a:solidFill>
                <a:schemeClr val="accent1"/>
              </a:solidFill>
              <a:latin typeface="Calibri"/>
              <a:ea typeface="+mn-ea"/>
              <a:cs typeface="+mn-cs"/>
              <a:sym typeface="Calibri"/>
            </a:endParaRPr>
          </a:p>
        </p:txBody>
      </p:sp>
      <p:sp>
        <p:nvSpPr>
          <p:cNvPr id="5" name="Textfeld 4"/>
          <p:cNvSpPr txBox="1"/>
          <p:nvPr userDrawn="1">
            <p:custDataLst>
              <p:tags r:id="rId4"/>
            </p:custDataLst>
          </p:nvPr>
        </p:nvSpPr>
        <p:spPr>
          <a:xfrm>
            <a:off x="2793240" y="6508800"/>
            <a:ext cx="4320000" cy="360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endParaRPr lang="en-US" sz="600" dirty="0">
              <a:solidFill>
                <a:srgbClr val="003366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272480" y="1196751"/>
            <a:ext cx="9340429" cy="4968553"/>
          </a:xfrm>
          <a:ln w="6350" cap="sq">
            <a:noFill/>
            <a:bevel/>
          </a:ln>
        </p:spPr>
        <p:txBody>
          <a:bodyPr>
            <a:noAutofit/>
          </a:bodyPr>
          <a:lstStyle>
            <a:lvl1pPr marL="180975" indent="-180975" algn="l">
              <a:spcBef>
                <a:spcPts val="0"/>
              </a:spcBef>
              <a:buClr>
                <a:srgbClr val="003366"/>
              </a:buClr>
              <a:buSzPct val="120000"/>
              <a:buFont typeface="Wingdings" pitchFamily="2" charset="2"/>
              <a:buChar char="§"/>
              <a:defRPr sz="1400" b="0">
                <a:solidFill>
                  <a:schemeClr val="tx2"/>
                </a:solidFill>
              </a:defRPr>
            </a:lvl1pPr>
            <a:lvl2pPr marL="352425" indent="-171450" algn="l">
              <a:spcBef>
                <a:spcPts val="300"/>
              </a:spcBef>
              <a:buClr>
                <a:srgbClr val="003366"/>
              </a:buClr>
              <a:buFont typeface="Wingdings" pitchFamily="2" charset="2"/>
              <a:buChar char="ú"/>
              <a:defRPr sz="1400">
                <a:solidFill>
                  <a:schemeClr val="tx2"/>
                </a:solidFill>
              </a:defRPr>
            </a:lvl2pPr>
            <a:lvl3pPr marL="542925" indent="-211138" algn="l">
              <a:spcBef>
                <a:spcPts val="300"/>
              </a:spcBef>
              <a:buClr>
                <a:srgbClr val="003366"/>
              </a:buClr>
              <a:buFont typeface="Calibri" pitchFamily="34" charset="0"/>
              <a:buChar char="-"/>
              <a:defRPr sz="1400" baseline="0">
                <a:solidFill>
                  <a:schemeClr val="tx2"/>
                </a:solidFill>
                <a:latin typeface="Calibri" pitchFamily="34" charset="0"/>
              </a:defRPr>
            </a:lvl3pPr>
            <a:lvl4pPr marL="803275" indent="-250825" algn="l">
              <a:spcBef>
                <a:spcPts val="300"/>
              </a:spcBef>
              <a:buClr>
                <a:srgbClr val="003366"/>
              </a:buClr>
              <a:buFont typeface="Wingdings 3" pitchFamily="18" charset="2"/>
              <a:buChar char=""/>
              <a:tabLst>
                <a:tab pos="803275" algn="l"/>
              </a:tabLst>
              <a:defRPr sz="140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buClr>
                <a:srgbClr val="003366"/>
              </a:buCl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8" name="Foliennummernplatzhalter 8"/>
          <p:cNvSpPr txBox="1">
            <a:spLocks/>
          </p:cNvSpPr>
          <p:nvPr userDrawn="1">
            <p:custDataLst>
              <p:tags r:id="rId6"/>
            </p:custDataLst>
          </p:nvPr>
        </p:nvSpPr>
        <p:spPr>
          <a:xfrm>
            <a:off x="7301509" y="6508756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AEBC51-CBF9-464E-BBDB-A1BEE886518B}" type="slidenum">
              <a:rPr lang="de-DE" smtClean="0">
                <a:solidFill>
                  <a:srgbClr val="003366"/>
                </a:solidFill>
              </a:rPr>
              <a:pPr/>
              <a:t>‹Nr.›</a:t>
            </a:fld>
            <a:endParaRPr lang="de-DE" dirty="0">
              <a:solidFill>
                <a:srgbClr val="003366"/>
              </a:solidFill>
            </a:endParaRPr>
          </a:p>
        </p:txBody>
      </p:sp>
      <p:pic>
        <p:nvPicPr>
          <p:cNvPr id="6" name="Bild 5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4940300" y="3416300"/>
            <a:ext cx="25400" cy="12700"/>
          </a:xfrm>
          <a:prstGeom prst="rect">
            <a:avLst/>
          </a:prstGeom>
        </p:spPr>
      </p:pic>
      <p:sp>
        <p:nvSpPr>
          <p:cNvPr id="22" name="Rechteck 21"/>
          <p:cNvSpPr/>
          <p:nvPr userDrawn="1"/>
        </p:nvSpPr>
        <p:spPr>
          <a:xfrm>
            <a:off x="959612" y="764704"/>
            <a:ext cx="7269752" cy="72007"/>
          </a:xfrm>
          <a:prstGeom prst="rect">
            <a:avLst/>
          </a:prstGeom>
          <a:gradFill flip="none" rotWithShape="1">
            <a:gsLst>
              <a:gs pos="0">
                <a:srgbClr val="488FE2"/>
              </a:gs>
              <a:gs pos="100000">
                <a:schemeClr val="bg1"/>
              </a:gs>
              <a:gs pos="92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Titel 1"/>
          <p:cNvSpPr>
            <a:spLocks noGrp="1"/>
          </p:cNvSpPr>
          <p:nvPr>
            <p:ph type="title"/>
          </p:nvPr>
        </p:nvSpPr>
        <p:spPr>
          <a:xfrm>
            <a:off x="884548" y="260648"/>
            <a:ext cx="7318158" cy="648072"/>
          </a:xfrm>
          <a:prstGeom prst="rect">
            <a:avLst/>
          </a:prstGeom>
        </p:spPr>
        <p:txBody>
          <a:bodyPr anchor="ctr"/>
          <a:lstStyle>
            <a:lvl1pPr algn="l">
              <a:defRPr sz="1600" b="1" baseline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30945E27-EA88-4C3C-BA13-5DF6B93DF8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45" t="589" r="45330" b="53298"/>
          <a:stretch/>
        </p:blipFill>
        <p:spPr>
          <a:xfrm>
            <a:off x="160974" y="206076"/>
            <a:ext cx="705775" cy="61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846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63538" y="1628799"/>
            <a:ext cx="4373562" cy="4320481"/>
          </a:xfrm>
        </p:spPr>
        <p:txBody>
          <a:bodyPr>
            <a:noAutofit/>
          </a:bodyPr>
          <a:lstStyle>
            <a:lvl1pPr marL="179388" indent="-179388">
              <a:spcBef>
                <a:spcPts val="0"/>
              </a:spcBef>
              <a:buClr>
                <a:srgbClr val="003366"/>
              </a:buClr>
              <a:buFont typeface="Wingdings 2" pitchFamily="18" charset="2"/>
              <a:buChar char=""/>
              <a:defRPr sz="1400">
                <a:solidFill>
                  <a:schemeClr val="tx2"/>
                </a:solidFill>
              </a:defRPr>
            </a:lvl1pPr>
            <a:lvl2pPr marL="358775" indent="-179388">
              <a:spcBef>
                <a:spcPts val="300"/>
              </a:spcBef>
              <a:buClr>
                <a:srgbClr val="003366"/>
              </a:buClr>
              <a:buFont typeface="Wingdings" pitchFamily="2" charset="2"/>
              <a:buChar char="ú"/>
              <a:defRPr sz="1400">
                <a:solidFill>
                  <a:schemeClr val="tx2"/>
                </a:solidFill>
              </a:defRPr>
            </a:lvl2pPr>
            <a:lvl3pPr marL="538163" indent="-179388">
              <a:spcBef>
                <a:spcPts val="300"/>
              </a:spcBef>
              <a:buClr>
                <a:srgbClr val="003366"/>
              </a:buClr>
              <a:buFont typeface="Calibri" pitchFamily="34" charset="0"/>
              <a:buChar char="-"/>
              <a:defRPr sz="1400">
                <a:solidFill>
                  <a:schemeClr val="tx2"/>
                </a:solidFill>
              </a:defRPr>
            </a:lvl3pPr>
            <a:lvl4pPr marL="806450" indent="-277813">
              <a:spcBef>
                <a:spcPts val="300"/>
              </a:spcBef>
              <a:buClr>
                <a:srgbClr val="003366"/>
              </a:buClr>
              <a:buFont typeface="Wingdings 3" pitchFamily="18" charset="2"/>
              <a:buChar char=""/>
              <a:defRPr sz="1400">
                <a:solidFill>
                  <a:schemeClr val="tx2"/>
                </a:solidFill>
              </a:defRPr>
            </a:lvl4pPr>
            <a:lvl5pPr marL="985838" indent="-179388">
              <a:spcBef>
                <a:spcPts val="300"/>
              </a:spcBef>
              <a:buClr>
                <a:srgbClr val="003366"/>
              </a:buClr>
              <a:buFont typeface="Wingdings" pitchFamily="2" charset="2"/>
              <a:buChar char=""/>
              <a:defRPr sz="14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Titel 1"/>
          <p:cNvSpPr>
            <a:spLocks noGrp="1"/>
          </p:cNvSpPr>
          <p:nvPr userDrawn="1">
            <p:ph type="title"/>
          </p:nvPr>
        </p:nvSpPr>
        <p:spPr>
          <a:xfrm>
            <a:off x="884548" y="260648"/>
            <a:ext cx="7318158" cy="648072"/>
          </a:xfrm>
          <a:prstGeom prst="rect">
            <a:avLst/>
          </a:prstGeom>
        </p:spPr>
        <p:txBody>
          <a:bodyPr anchor="ctr"/>
          <a:lstStyle>
            <a:lvl1pPr algn="l">
              <a:defRPr sz="1600" b="1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1" name="Inhaltsplatzhalter 3"/>
          <p:cNvSpPr>
            <a:spLocks noGrp="1"/>
          </p:cNvSpPr>
          <p:nvPr userDrawn="1">
            <p:ph sz="half" idx="13"/>
          </p:nvPr>
        </p:nvSpPr>
        <p:spPr>
          <a:xfrm>
            <a:off x="5168899" y="1628800"/>
            <a:ext cx="4444009" cy="4320480"/>
          </a:xfrm>
        </p:spPr>
        <p:txBody>
          <a:bodyPr>
            <a:noAutofit/>
          </a:bodyPr>
          <a:lstStyle>
            <a:lvl1pPr marL="179388" indent="-179388">
              <a:spcBef>
                <a:spcPts val="0"/>
              </a:spcBef>
              <a:buClr>
                <a:srgbClr val="003366"/>
              </a:buClr>
              <a:buFont typeface="Wingdings 2" pitchFamily="18" charset="2"/>
              <a:buChar char=""/>
              <a:defRPr sz="1400">
                <a:solidFill>
                  <a:schemeClr val="tx2"/>
                </a:solidFill>
              </a:defRPr>
            </a:lvl1pPr>
            <a:lvl2pPr marL="358775" indent="-179388">
              <a:spcBef>
                <a:spcPts val="300"/>
              </a:spcBef>
              <a:buClr>
                <a:srgbClr val="003366"/>
              </a:buClr>
              <a:buFont typeface="Wingdings" pitchFamily="2" charset="2"/>
              <a:buChar char="ú"/>
              <a:defRPr sz="1400">
                <a:solidFill>
                  <a:schemeClr val="tx2"/>
                </a:solidFill>
              </a:defRPr>
            </a:lvl2pPr>
            <a:lvl3pPr marL="538163" indent="-179388">
              <a:spcBef>
                <a:spcPts val="300"/>
              </a:spcBef>
              <a:buClr>
                <a:srgbClr val="003366"/>
              </a:buClr>
              <a:buFont typeface="Calibri" pitchFamily="34" charset="0"/>
              <a:buChar char="-"/>
              <a:defRPr sz="1400">
                <a:solidFill>
                  <a:schemeClr val="tx2"/>
                </a:solidFill>
              </a:defRPr>
            </a:lvl3pPr>
            <a:lvl4pPr marL="806450" indent="-277813">
              <a:spcBef>
                <a:spcPts val="300"/>
              </a:spcBef>
              <a:buClr>
                <a:srgbClr val="003366"/>
              </a:buClr>
              <a:buFont typeface="Wingdings 3" pitchFamily="18" charset="2"/>
              <a:buChar char=""/>
              <a:defRPr sz="1400">
                <a:solidFill>
                  <a:schemeClr val="tx2"/>
                </a:solidFill>
              </a:defRPr>
            </a:lvl4pPr>
            <a:lvl5pPr marL="985838" indent="-179388">
              <a:spcBef>
                <a:spcPts val="300"/>
              </a:spcBef>
              <a:buClr>
                <a:srgbClr val="003366"/>
              </a:buClr>
              <a:buFont typeface="Wingdings" pitchFamily="2" charset="2"/>
              <a:buChar char=""/>
              <a:defRPr sz="1400">
                <a:solidFill>
                  <a:schemeClr val="tx2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32" name="Foliennummernplatzhalter 8"/>
          <p:cNvSpPr txBox="1">
            <a:spLocks/>
          </p:cNvSpPr>
          <p:nvPr userDrawn="1"/>
        </p:nvSpPr>
        <p:spPr>
          <a:xfrm>
            <a:off x="7301509" y="650880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AEBC51-CBF9-464E-BBDB-A1BEE886518B}" type="slidenum">
              <a:rPr lang="de-DE" smtClean="0">
                <a:solidFill>
                  <a:srgbClr val="003366"/>
                </a:solidFill>
              </a:rPr>
              <a:pPr/>
              <a:t>‹Nr.›</a:t>
            </a:fld>
            <a:endParaRPr lang="de-DE" dirty="0">
              <a:solidFill>
                <a:srgbClr val="003366"/>
              </a:solidFill>
            </a:endParaRPr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6933220" y="3212976"/>
            <a:ext cx="0" cy="75608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>
          <a:xfrm>
            <a:off x="7689304" y="3212976"/>
            <a:ext cx="0" cy="75608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>
          <a:xfrm>
            <a:off x="6069124" y="4761148"/>
            <a:ext cx="0" cy="75608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 userDrawn="1"/>
        </p:nvCxnSpPr>
        <p:spPr>
          <a:xfrm>
            <a:off x="6885215" y="4761148"/>
            <a:ext cx="0" cy="75608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>
          <a:xfrm>
            <a:off x="8517396" y="4761148"/>
            <a:ext cx="0" cy="75608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/>
          <p:cNvSpPr/>
          <p:nvPr userDrawn="1"/>
        </p:nvSpPr>
        <p:spPr>
          <a:xfrm>
            <a:off x="959612" y="764704"/>
            <a:ext cx="7269752" cy="72007"/>
          </a:xfrm>
          <a:prstGeom prst="rect">
            <a:avLst/>
          </a:prstGeom>
          <a:gradFill flip="none" rotWithShape="1">
            <a:gsLst>
              <a:gs pos="0">
                <a:srgbClr val="488FE2"/>
              </a:gs>
              <a:gs pos="100000">
                <a:schemeClr val="bg1"/>
              </a:gs>
              <a:gs pos="92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405C3C22-ACA1-4876-842D-EFB7C807EE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45" t="589" r="45330" b="53298"/>
          <a:stretch/>
        </p:blipFill>
        <p:spPr>
          <a:xfrm>
            <a:off x="160974" y="206076"/>
            <a:ext cx="705775" cy="61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855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8011428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9" name="think-cell Slide" r:id="rId9" imgW="381" imgH="381" progId="TCLayout.ActiveDocument.1">
                  <p:embed/>
                </p:oleObj>
              </mc:Choice>
              <mc:Fallback>
                <p:oleObj name="think-cell Slide" r:id="rId9" imgW="381" imgH="38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Inhaltsplatzhalter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272480" y="1600201"/>
            <a:ext cx="2808000" cy="3989039"/>
          </a:xfrm>
        </p:spPr>
        <p:txBody>
          <a:bodyPr>
            <a:normAutofit/>
          </a:bodyPr>
          <a:lstStyle>
            <a:lvl1pPr marL="180975" indent="-180975">
              <a:spcBef>
                <a:spcPts val="0"/>
              </a:spcBef>
              <a:buClr>
                <a:srgbClr val="003366"/>
              </a:buClr>
              <a:buFont typeface="Wingdings 2" pitchFamily="18" charset="2"/>
              <a:buChar char=""/>
              <a:defRPr sz="1400">
                <a:solidFill>
                  <a:srgbClr val="000055"/>
                </a:solidFill>
              </a:defRPr>
            </a:lvl1pPr>
            <a:lvl2pPr marL="358775" indent="-179388">
              <a:spcBef>
                <a:spcPts val="300"/>
              </a:spcBef>
              <a:buClr>
                <a:srgbClr val="003366"/>
              </a:buClr>
              <a:buFont typeface="Wingdings" pitchFamily="2" charset="2"/>
              <a:buChar char="ú"/>
              <a:defRPr sz="1400">
                <a:solidFill>
                  <a:srgbClr val="000055"/>
                </a:solidFill>
              </a:defRPr>
            </a:lvl2pPr>
            <a:lvl3pPr>
              <a:spcBef>
                <a:spcPts val="300"/>
              </a:spcBef>
              <a:buClr>
                <a:srgbClr val="003366"/>
              </a:buClr>
              <a:defRPr sz="1400">
                <a:solidFill>
                  <a:srgbClr val="000055"/>
                </a:solidFill>
              </a:defRPr>
            </a:lvl3pPr>
            <a:lvl4pPr marL="823912" indent="-285750">
              <a:spcBef>
                <a:spcPts val="300"/>
              </a:spcBef>
              <a:buFont typeface="Wingdings 3" pitchFamily="18" charset="2"/>
              <a:buChar char=""/>
              <a:defRPr sz="1400">
                <a:solidFill>
                  <a:srgbClr val="000055"/>
                </a:solidFill>
              </a:defRPr>
            </a:lvl4pPr>
            <a:lvl5pPr>
              <a:spcBef>
                <a:spcPts val="300"/>
              </a:spcBef>
              <a:defRPr sz="1400">
                <a:solidFill>
                  <a:srgbClr val="000055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err="1"/>
              <a:t>fjdsakfjalk</a:t>
            </a:r>
            <a:endParaRPr lang="de-DE" dirty="0"/>
          </a:p>
          <a:p>
            <a:pPr lvl="1"/>
            <a:r>
              <a:rPr lang="de-DE" dirty="0" err="1"/>
              <a:t>faksdlfjaöl</a:t>
            </a:r>
            <a:endParaRPr lang="de-DE" dirty="0"/>
          </a:p>
          <a:p>
            <a:pPr lvl="2"/>
            <a:r>
              <a:rPr lang="de-DE" dirty="0" err="1"/>
              <a:t>dkafjdsaklfj</a:t>
            </a:r>
            <a:endParaRPr lang="de-DE" dirty="0"/>
          </a:p>
          <a:p>
            <a:pPr lvl="3"/>
            <a:r>
              <a:rPr lang="de-DE" dirty="0" err="1"/>
              <a:t>djfajfasdöj</a:t>
            </a:r>
            <a:endParaRPr lang="de-DE" dirty="0"/>
          </a:p>
          <a:p>
            <a:pPr lvl="4"/>
            <a:r>
              <a:rPr lang="de-DE" dirty="0" err="1"/>
              <a:t>djklsafjdasklf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825208" y="1600201"/>
            <a:ext cx="2808000" cy="3989039"/>
          </a:xfrm>
        </p:spPr>
        <p:txBody>
          <a:bodyPr>
            <a:normAutofit/>
          </a:bodyPr>
          <a:lstStyle>
            <a:lvl1pPr marL="179388" indent="-179388">
              <a:spcBef>
                <a:spcPts val="0"/>
              </a:spcBef>
              <a:buFont typeface="Wingdings" pitchFamily="2" charset="2"/>
              <a:buChar char="§"/>
              <a:defRPr sz="1400" baseline="0">
                <a:solidFill>
                  <a:schemeClr val="tx2"/>
                </a:solidFill>
              </a:defRPr>
            </a:lvl1pPr>
            <a:lvl2pPr marL="357188" indent="-188913">
              <a:spcBef>
                <a:spcPts val="300"/>
              </a:spcBef>
              <a:buClr>
                <a:schemeClr val="bg1">
                  <a:lumMod val="65000"/>
                </a:schemeClr>
              </a:buClr>
              <a:buFont typeface="Wingdings" pitchFamily="2" charset="2"/>
              <a:buChar char="ú"/>
              <a:defRPr sz="1400" baseline="0">
                <a:solidFill>
                  <a:schemeClr val="tx2"/>
                </a:solidFill>
              </a:defRPr>
            </a:lvl2pPr>
            <a:lvl3pPr marL="546100" indent="-198438">
              <a:spcBef>
                <a:spcPts val="300"/>
              </a:spcBef>
              <a:buFont typeface="Calibri" pitchFamily="34" charset="0"/>
              <a:buChar char="-"/>
              <a:defRPr sz="1400" baseline="0">
                <a:solidFill>
                  <a:schemeClr val="tx2"/>
                </a:solidFill>
              </a:defRPr>
            </a:lvl3pPr>
            <a:lvl4pPr marL="822325" indent="-285750">
              <a:spcBef>
                <a:spcPts val="300"/>
              </a:spcBef>
              <a:buFont typeface="Wingdings 3" pitchFamily="18" charset="2"/>
              <a:buChar char="ª"/>
              <a:defRPr sz="1400" baseline="0">
                <a:solidFill>
                  <a:schemeClr val="tx2"/>
                </a:solidFill>
              </a:defRPr>
            </a:lvl4pPr>
            <a:lvl5pPr marL="1009650" indent="-190500">
              <a:spcBef>
                <a:spcPts val="300"/>
              </a:spcBef>
              <a:defRPr sz="1400" baseline="0">
                <a:solidFill>
                  <a:schemeClr val="tx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6" name="Titel 5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884548" y="259200"/>
            <a:ext cx="7318800" cy="6480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1600" b="1" baseline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Text einfügen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3548844" y="1600201"/>
            <a:ext cx="2808000" cy="3989039"/>
          </a:xfrm>
        </p:spPr>
        <p:txBody>
          <a:bodyPr/>
          <a:lstStyle>
            <a:lvl1pPr>
              <a:spcBef>
                <a:spcPts val="0"/>
              </a:spcBef>
              <a:defRPr>
                <a:solidFill>
                  <a:schemeClr val="tx2"/>
                </a:solidFill>
              </a:defRPr>
            </a:lvl1pPr>
            <a:lvl2pPr marL="358775" indent="-179388">
              <a:spcBef>
                <a:spcPts val="300"/>
              </a:spcBef>
              <a:buFont typeface="Wingdings" pitchFamily="2" charset="2"/>
              <a:buChar char="ú"/>
              <a:defRPr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0" name="Foliennummernplatzhalter 8"/>
          <p:cNvSpPr txBox="1">
            <a:spLocks/>
          </p:cNvSpPr>
          <p:nvPr userDrawn="1">
            <p:custDataLst>
              <p:tags r:id="rId7"/>
            </p:custDataLst>
          </p:nvPr>
        </p:nvSpPr>
        <p:spPr>
          <a:xfrm>
            <a:off x="7301509" y="650880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AEBC51-CBF9-464E-BBDB-A1BEE886518B}" type="slidenum">
              <a:rPr lang="de-DE" smtClean="0">
                <a:solidFill>
                  <a:srgbClr val="003366"/>
                </a:solidFill>
              </a:rPr>
              <a:pPr/>
              <a:t>‹Nr.›</a:t>
            </a:fld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21" name="Rechteck 20"/>
          <p:cNvSpPr/>
          <p:nvPr userDrawn="1"/>
        </p:nvSpPr>
        <p:spPr>
          <a:xfrm>
            <a:off x="959612" y="764704"/>
            <a:ext cx="7269752" cy="72007"/>
          </a:xfrm>
          <a:prstGeom prst="rect">
            <a:avLst/>
          </a:prstGeom>
          <a:gradFill flip="none" rotWithShape="1">
            <a:gsLst>
              <a:gs pos="0">
                <a:srgbClr val="488FE2"/>
              </a:gs>
              <a:gs pos="100000">
                <a:schemeClr val="bg1"/>
              </a:gs>
              <a:gs pos="92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4BAE9661-45B2-425E-A3F7-0191838B73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45" t="589" r="45330" b="53298"/>
          <a:stretch/>
        </p:blipFill>
        <p:spPr>
          <a:xfrm>
            <a:off x="160974" y="206076"/>
            <a:ext cx="705775" cy="61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66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3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vmlDrawing" Target="../drawings/vmlDrawing1.vml"/><Relationship Id="rId11" Type="http://schemas.openxmlformats.org/officeDocument/2006/relationships/oleObject" Target="../embeddings/oleObject1.bin"/><Relationship Id="rId5" Type="http://schemas.openxmlformats.org/officeDocument/2006/relationships/theme" Target="../theme/theme1.xml"/><Relationship Id="rId10" Type="http://schemas.openxmlformats.org/officeDocument/2006/relationships/tags" Target="../tags/tag5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918787308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7" name="think-cell Slide" r:id="rId11" imgW="381" imgH="381" progId="TCLayout.ActiveDocument.1">
                  <p:embed/>
                </p:oleObj>
              </mc:Choice>
              <mc:Fallback>
                <p:oleObj name="think-cell Slide" r:id="rId11" imgW="381" imgH="381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platzhalter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272480" y="1187811"/>
            <a:ext cx="936104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7322120" y="6490826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3366"/>
                </a:solidFill>
              </a:defRPr>
            </a:lvl1pPr>
          </a:lstStyle>
          <a:p>
            <a:fld id="{37AEBC51-CBF9-464E-BBDB-A1BEE886518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6" name="Titelplatzhalter 1"/>
          <p:cNvSpPr txBox="1">
            <a:spLocks/>
          </p:cNvSpPr>
          <p:nvPr>
            <p:custDataLst>
              <p:tags r:id="rId10"/>
            </p:custDataLst>
          </p:nvPr>
        </p:nvSpPr>
        <p:spPr>
          <a:xfrm>
            <a:off x="8220635" y="274638"/>
            <a:ext cx="1407460" cy="6307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1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de-DE" sz="1400" b="0" dirty="0"/>
          </a:p>
        </p:txBody>
      </p:sp>
    </p:spTree>
    <p:extLst>
      <p:ext uri="{BB962C8B-B14F-4D97-AF65-F5344CB8AC3E}">
        <p14:creationId xmlns:p14="http://schemas.microsoft.com/office/powerpoint/2010/main" val="237738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2" r:id="rId4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1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388" indent="-179388" algn="l" defTabSz="914400" rtl="0" eaLnBrk="1" latinLnBrk="0" hangingPunct="1">
        <a:spcBef>
          <a:spcPct val="20000"/>
        </a:spcBef>
        <a:buClr>
          <a:srgbClr val="003366"/>
        </a:buClr>
        <a:buFont typeface="Wingdings 2" pitchFamily="18" charset="2"/>
        <a:buChar char="¡"/>
        <a:defRPr sz="1400" kern="1200">
          <a:solidFill>
            <a:schemeClr val="tx2"/>
          </a:solidFill>
          <a:latin typeface="+mn-lt"/>
          <a:ea typeface="+mn-ea"/>
          <a:cs typeface="+mn-cs"/>
        </a:defRPr>
      </a:lvl1pPr>
      <a:lvl2pPr marL="358775" indent="-179388" algn="l" defTabSz="914400" rtl="0" eaLnBrk="1" latinLnBrk="0" hangingPunct="1">
        <a:spcBef>
          <a:spcPct val="20000"/>
        </a:spcBef>
        <a:buClr>
          <a:srgbClr val="003366"/>
        </a:buClr>
        <a:buFont typeface="Wingdings" pitchFamily="2" charset="2"/>
        <a:buChar char="ú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538163" indent="-179388" algn="l" defTabSz="914400" rtl="0" eaLnBrk="1" latinLnBrk="0" hangingPunct="1">
        <a:spcBef>
          <a:spcPct val="20000"/>
        </a:spcBef>
        <a:buClr>
          <a:srgbClr val="003366"/>
        </a:buClr>
        <a:buFont typeface="Calibri" pitchFamily="34" charset="0"/>
        <a:buChar char="-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806450" indent="-268288" algn="l" defTabSz="914400" rtl="0" eaLnBrk="1" latinLnBrk="0" hangingPunct="1">
        <a:spcBef>
          <a:spcPct val="20000"/>
        </a:spcBef>
        <a:buClr>
          <a:srgbClr val="003366"/>
        </a:buClr>
        <a:buFont typeface="Wingdings 3" pitchFamily="18" charset="2"/>
        <a:buChar char="ª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985838" indent="-179388" algn="l" defTabSz="914400" rtl="0" eaLnBrk="1" latinLnBrk="0" hangingPunct="1">
        <a:spcBef>
          <a:spcPct val="20000"/>
        </a:spcBef>
        <a:buClr>
          <a:srgbClr val="003366"/>
        </a:buClr>
        <a:buFont typeface="Wingdings" pitchFamily="2" charset="2"/>
        <a:buChar char="w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tags" Target="../tags/tag18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17.xml"/><Relationship Id="rId1" Type="http://schemas.openxmlformats.org/officeDocument/2006/relationships/vmlDrawing" Target="../drawings/vmlDrawing4.v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10" Type="http://schemas.openxmlformats.org/officeDocument/2006/relationships/image" Target="../media/image5.jpeg"/><Relationship Id="rId4" Type="http://schemas.openxmlformats.org/officeDocument/2006/relationships/tags" Target="../tags/tag19.xml"/><Relationship Id="rId9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image" Target="../media/image9.tmp"/><Relationship Id="rId5" Type="http://schemas.openxmlformats.org/officeDocument/2006/relationships/image" Target="../media/image8.tmp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image" Target="../media/image14.jpe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7" Type="http://schemas.openxmlformats.org/officeDocument/2006/relationships/image" Target="../media/image15.jpeg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image" Target="../media/image11.jpe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tags" Target="../tags/tag51.xml"/><Relationship Id="rId7" Type="http://schemas.openxmlformats.org/officeDocument/2006/relationships/oleObject" Target="../embeddings/oleObject5.bin"/><Relationship Id="rId2" Type="http://schemas.openxmlformats.org/officeDocument/2006/relationships/tags" Target="../tags/tag50.xml"/><Relationship Id="rId1" Type="http://schemas.openxmlformats.org/officeDocument/2006/relationships/vmlDrawing" Target="../drawings/vmlDrawing7.v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image" Target="../media/image18.jpe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5" Type="http://schemas.openxmlformats.org/officeDocument/2006/relationships/image" Target="../media/image19.jpe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tags" Target="../tags/tag23.xml"/><Relationship Id="rId7" Type="http://schemas.openxmlformats.org/officeDocument/2006/relationships/oleObject" Target="../embeddings/oleObject5.bin"/><Relationship Id="rId2" Type="http://schemas.openxmlformats.org/officeDocument/2006/relationships/tags" Target="../tags/tag22.xml"/><Relationship Id="rId1" Type="http://schemas.openxmlformats.org/officeDocument/2006/relationships/vmlDrawing" Target="../drawings/vmlDrawing5.v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25.xml"/><Relationship Id="rId4" Type="http://schemas.openxmlformats.org/officeDocument/2006/relationships/tags" Target="../tags/tag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tags" Target="../tags/tag27.xml"/><Relationship Id="rId7" Type="http://schemas.openxmlformats.org/officeDocument/2006/relationships/oleObject" Target="../embeddings/oleObject5.bin"/><Relationship Id="rId2" Type="http://schemas.openxmlformats.org/officeDocument/2006/relationships/tags" Target="../tags/tag26.xml"/><Relationship Id="rId1" Type="http://schemas.openxmlformats.org/officeDocument/2006/relationships/vmlDrawing" Target="../drawings/vmlDrawing6.v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29.xml"/><Relationship Id="rId4" Type="http://schemas.openxmlformats.org/officeDocument/2006/relationships/tags" Target="../tags/tag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5" Type="http://schemas.openxmlformats.org/officeDocument/2006/relationships/image" Target="../media/image6.jpe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5" Type="http://schemas.openxmlformats.org/officeDocument/2006/relationships/image" Target="../media/image10.jpe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7" Type="http://schemas.openxmlformats.org/officeDocument/2006/relationships/image" Target="../media/image12.jpeg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image" Target="../media/image11.jpe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2606718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94" name="think-cell Slide" r:id="rId8" imgW="315" imgH="315" progId="TCLayout.ActiveDocument.1">
                  <p:embed/>
                </p:oleObj>
              </mc:Choice>
              <mc:Fallback>
                <p:oleObj name="think-cell Slide" r:id="rId8" imgW="315" imgH="31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4953000" y="3240000"/>
            <a:ext cx="4608512" cy="900000"/>
          </a:xfrm>
        </p:spPr>
        <p:txBody>
          <a:bodyPr/>
          <a:lstStyle/>
          <a:p>
            <a:r>
              <a:rPr lang="de-DE" b="0" dirty="0"/>
              <a:t>Wasser-Temperatur-Reglung</a:t>
            </a:r>
            <a:endParaRPr lang="de-DE" b="0" dirty="0">
              <a:solidFill>
                <a:schemeClr val="tx2"/>
              </a:solidFill>
            </a:endParaRPr>
          </a:p>
        </p:txBody>
      </p:sp>
      <p:sp>
        <p:nvSpPr>
          <p:cNvPr id="10" name="Untertitel 9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5025008" y="3609140"/>
            <a:ext cx="3599112" cy="1080000"/>
          </a:xfrm>
        </p:spPr>
        <p:txBody>
          <a:bodyPr/>
          <a:lstStyle/>
          <a:p>
            <a:r>
              <a:rPr lang="de-DE" dirty="0"/>
              <a:t>Dokumentation</a:t>
            </a:r>
          </a:p>
          <a:p>
            <a:r>
              <a:rPr lang="de-DE" dirty="0">
                <a:solidFill>
                  <a:schemeClr val="tx2"/>
                </a:solidFill>
              </a:rPr>
              <a:t>Version 2</a:t>
            </a:r>
          </a:p>
          <a:p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2" name="Rechteck 1"/>
          <p:cNvSpPr/>
          <p:nvPr>
            <p:custDataLst>
              <p:tags r:id="rId5"/>
            </p:custDataLst>
          </p:nvPr>
        </p:nvSpPr>
        <p:spPr>
          <a:xfrm>
            <a:off x="3404828" y="6597352"/>
            <a:ext cx="3132348" cy="2606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1EC1C2C-6792-402B-8BD3-9CDD58470D6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74" y="1105420"/>
            <a:ext cx="4372380" cy="3279290"/>
          </a:xfrm>
          <a:prstGeom prst="rect">
            <a:avLst/>
          </a:prstGeom>
        </p:spPr>
      </p:pic>
      <p:sp>
        <p:nvSpPr>
          <p:cNvPr id="23" name="Titel 8">
            <a:extLst>
              <a:ext uri="{FF2B5EF4-FFF2-40B4-BE49-F238E27FC236}">
                <a16:creationId xmlns:a16="http://schemas.microsoft.com/office/drawing/2014/main" id="{397ACD28-56C9-47EC-8C95-55EFDC74E2B8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575613" y="4591031"/>
            <a:ext cx="4608512" cy="9000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200" b="1" i="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0" dirty="0"/>
              <a:t>Triops Team</a:t>
            </a:r>
          </a:p>
        </p:txBody>
      </p:sp>
    </p:spTree>
    <p:extLst>
      <p:ext uri="{BB962C8B-B14F-4D97-AF65-F5344CB8AC3E}">
        <p14:creationId xmlns:p14="http://schemas.microsoft.com/office/powerpoint/2010/main" val="1922136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289F701-0157-489A-8B95-B9E6CD7B8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Schaltplan – Version 2</a:t>
            </a:r>
          </a:p>
        </p:txBody>
      </p:sp>
      <p:pic>
        <p:nvPicPr>
          <p:cNvPr id="7" name="Inhaltsplatzhalter 4" descr="Untitled Sketch.fzz* - Fritzing - [Schaltplanansicht]">
            <a:extLst>
              <a:ext uri="{FF2B5EF4-FFF2-40B4-BE49-F238E27FC236}">
                <a16:creationId xmlns:a16="http://schemas.microsoft.com/office/drawing/2014/main" id="{CF5EE944-A0F1-4D38-9123-92703F9034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43" t="32601" r="29436" b="26097"/>
          <a:stretch/>
        </p:blipFill>
        <p:spPr>
          <a:xfrm>
            <a:off x="279266" y="1783876"/>
            <a:ext cx="8670178" cy="4118341"/>
          </a:xfrm>
          <a:ln>
            <a:solidFill>
              <a:schemeClr val="accent1"/>
            </a:solidFill>
          </a:ln>
        </p:spPr>
      </p:pic>
      <p:pic>
        <p:nvPicPr>
          <p:cNvPr id="4" name="Grafik 3" descr="Untitled Sketch.fzz* - Fritzing - [Schaltplanansicht]">
            <a:extLst>
              <a:ext uri="{FF2B5EF4-FFF2-40B4-BE49-F238E27FC236}">
                <a16:creationId xmlns:a16="http://schemas.microsoft.com/office/drawing/2014/main" id="{49DDCA85-FFAB-4573-90DF-7C643E729D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3" r="27102" b="34119"/>
          <a:stretch/>
        </p:blipFill>
        <p:spPr>
          <a:xfrm>
            <a:off x="300258" y="1939145"/>
            <a:ext cx="8637686" cy="383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991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C29DB62-E407-4D3E-BF16-4BD253A42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Steckplatine – Version 2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5296640-5B3E-4D62-9611-E3CDFDF06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01526096-9C2C-42F7-893A-73804C640693}"/>
              </a:ext>
            </a:extLst>
          </p:cNvPr>
          <p:cNvGrpSpPr/>
          <p:nvPr/>
        </p:nvGrpSpPr>
        <p:grpSpPr>
          <a:xfrm>
            <a:off x="278120" y="1016732"/>
            <a:ext cx="6691104" cy="5507410"/>
            <a:chOff x="278120" y="1016732"/>
            <a:chExt cx="6691104" cy="5507410"/>
          </a:xfrm>
        </p:grpSpPr>
        <p:pic>
          <p:nvPicPr>
            <p:cNvPr id="8" name="Inhaltsplatzhalter 4" descr="Untitled Sketch.fzz* - Fritzing - [Steckplatinenansicht]">
              <a:extLst>
                <a:ext uri="{FF2B5EF4-FFF2-40B4-BE49-F238E27FC236}">
                  <a16:creationId xmlns:a16="http://schemas.microsoft.com/office/drawing/2014/main" id="{7047BD6B-65D8-4E27-82F5-0917CD692B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843" t="21009" r="32686" b="11598"/>
            <a:stretch/>
          </p:blipFill>
          <p:spPr>
            <a:xfrm>
              <a:off x="278120" y="1016732"/>
              <a:ext cx="6691104" cy="5507410"/>
            </a:xfrm>
            <a:prstGeom prst="rect">
              <a:avLst/>
            </a:prstGeom>
            <a:ln w="6350" cap="sq">
              <a:solidFill>
                <a:schemeClr val="accent1"/>
              </a:solidFill>
              <a:bevel/>
            </a:ln>
          </p:spPr>
        </p:pic>
        <p:pic>
          <p:nvPicPr>
            <p:cNvPr id="9" name="Grafik 8" descr="Untitled Sketch.fzz* - Fritzing - [Steckplatinenansicht]">
              <a:extLst>
                <a:ext uri="{FF2B5EF4-FFF2-40B4-BE49-F238E27FC236}">
                  <a16:creationId xmlns:a16="http://schemas.microsoft.com/office/drawing/2014/main" id="{08D7DBC3-4F02-45E3-AD46-CE7ABDEC61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89" t="11686" r="26219" b="12879"/>
            <a:stretch/>
          </p:blipFill>
          <p:spPr>
            <a:xfrm>
              <a:off x="566540" y="1047499"/>
              <a:ext cx="6004392" cy="5396091"/>
            </a:xfrm>
            <a:prstGeom prst="rect">
              <a:avLst/>
            </a:prstGeom>
          </p:spPr>
        </p:pic>
      </p:grpSp>
      <p:sp>
        <p:nvSpPr>
          <p:cNvPr id="11" name="Inhaltsplatzhalter 4">
            <a:extLst>
              <a:ext uri="{FF2B5EF4-FFF2-40B4-BE49-F238E27FC236}">
                <a16:creationId xmlns:a16="http://schemas.microsoft.com/office/drawing/2014/main" id="{7A493F2D-E6E7-4BFB-804B-B430E1629A79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7254126" y="1747579"/>
            <a:ext cx="2359078" cy="4429100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2" pitchFamily="18" charset="2"/>
              <a:buChar char="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58775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ú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38163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Calibri" pitchFamily="34" charset="0"/>
              <a:buChar char="-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806450" indent="-2682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3" pitchFamily="18" charset="2"/>
              <a:buChar char="ª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8583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w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Sauberer Aufbau Stromversorgungskonzept</a:t>
            </a:r>
          </a:p>
          <a:p>
            <a:r>
              <a:rPr lang="de-DE" dirty="0"/>
              <a:t>Höhere Skalierbarkeit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93CC7C5E-8129-437D-ACA9-689CAF8D27C8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0200" y="1202195"/>
            <a:ext cx="2373320" cy="427383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b="1" dirty="0">
                <a:solidFill>
                  <a:srgbClr val="003355"/>
                </a:solidFill>
              </a:rPr>
              <a:t>Doku</a:t>
            </a:r>
          </a:p>
        </p:txBody>
      </p:sp>
      <p:sp>
        <p:nvSpPr>
          <p:cNvPr id="13" name="Freihandform 8">
            <a:extLst>
              <a:ext uri="{FF2B5EF4-FFF2-40B4-BE49-F238E27FC236}">
                <a16:creationId xmlns:a16="http://schemas.microsoft.com/office/drawing/2014/main" id="{8645ABF1-92F4-4CF8-97A0-B7D8B38B644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7185248" y="1202195"/>
            <a:ext cx="2489719" cy="427383"/>
          </a:xfrm>
          <a:custGeom>
            <a:avLst/>
            <a:gdLst>
              <a:gd name="connsiteX0" fmla="*/ 0 w 4601818"/>
              <a:gd name="connsiteY0" fmla="*/ 0 h 427383"/>
              <a:gd name="connsiteX1" fmla="*/ 0 w 4601818"/>
              <a:gd name="connsiteY1" fmla="*/ 427383 h 427383"/>
              <a:gd name="connsiteX2" fmla="*/ 4601818 w 4601818"/>
              <a:gd name="connsiteY2" fmla="*/ 427383 h 427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1818" h="427383">
                <a:moveTo>
                  <a:pt x="0" y="0"/>
                </a:moveTo>
                <a:lnTo>
                  <a:pt x="0" y="427383"/>
                </a:lnTo>
                <a:lnTo>
                  <a:pt x="4601818" y="427383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4606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AAA700B-D731-45C7-BDBC-5357CB4E8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Platine – Version 3</a:t>
            </a:r>
          </a:p>
        </p:txBody>
      </p:sp>
      <p:sp>
        <p:nvSpPr>
          <p:cNvPr id="6" name="Inhaltsplatzhalter 4">
            <a:extLst>
              <a:ext uri="{FF2B5EF4-FFF2-40B4-BE49-F238E27FC236}">
                <a16:creationId xmlns:a16="http://schemas.microsoft.com/office/drawing/2014/main" id="{3A26E0AE-B8A6-424B-87F2-F9446F0B6197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6716525" y="1747579"/>
            <a:ext cx="2936384" cy="4429100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2" pitchFamily="18" charset="2"/>
              <a:buChar char="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58775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ú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38163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Calibri" pitchFamily="34" charset="0"/>
              <a:buChar char="-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806450" indent="-2682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3" pitchFamily="18" charset="2"/>
              <a:buChar char="ª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8583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w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Ergänzte Temperatur-Funktion</a:t>
            </a:r>
          </a:p>
          <a:p>
            <a:r>
              <a:rPr lang="de-DE" dirty="0"/>
              <a:t>Einbau Heizung</a:t>
            </a:r>
          </a:p>
          <a:p>
            <a:r>
              <a:rPr lang="de-DE" dirty="0"/>
              <a:t>Einbau Sicherheitskonzept</a:t>
            </a:r>
          </a:p>
          <a:p>
            <a:pPr lvl="1"/>
            <a:r>
              <a:rPr lang="de-DE" dirty="0"/>
              <a:t>TEMP </a:t>
            </a:r>
            <a:r>
              <a:rPr lang="de-DE" dirty="0" err="1"/>
              <a:t>max</a:t>
            </a:r>
            <a:r>
              <a:rPr lang="de-DE" dirty="0"/>
              <a:t> 40 Grad</a:t>
            </a:r>
          </a:p>
          <a:p>
            <a:pPr lvl="1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0D118C-D4D3-44DA-96A2-82EF93985D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720858" y="1202195"/>
            <a:ext cx="2954109" cy="427383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b="1" dirty="0">
                <a:solidFill>
                  <a:srgbClr val="003355"/>
                </a:solidFill>
              </a:rPr>
              <a:t>Änderungen</a:t>
            </a:r>
          </a:p>
        </p:txBody>
      </p:sp>
      <p:sp>
        <p:nvSpPr>
          <p:cNvPr id="8" name="Freihandform 8">
            <a:extLst>
              <a:ext uri="{FF2B5EF4-FFF2-40B4-BE49-F238E27FC236}">
                <a16:creationId xmlns:a16="http://schemas.microsoft.com/office/drawing/2014/main" id="{BD5A3E69-B7C8-45D5-9E35-7924CE67914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720858" y="1202195"/>
            <a:ext cx="2954109" cy="427383"/>
          </a:xfrm>
          <a:custGeom>
            <a:avLst/>
            <a:gdLst>
              <a:gd name="connsiteX0" fmla="*/ 0 w 4601818"/>
              <a:gd name="connsiteY0" fmla="*/ 0 h 427383"/>
              <a:gd name="connsiteX1" fmla="*/ 0 w 4601818"/>
              <a:gd name="connsiteY1" fmla="*/ 427383 h 427383"/>
              <a:gd name="connsiteX2" fmla="*/ 4601818 w 4601818"/>
              <a:gd name="connsiteY2" fmla="*/ 427383 h 427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1818" h="427383">
                <a:moveTo>
                  <a:pt x="0" y="0"/>
                </a:moveTo>
                <a:lnTo>
                  <a:pt x="0" y="427383"/>
                </a:lnTo>
                <a:lnTo>
                  <a:pt x="4601818" y="427383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27BD9CD-1361-4AB9-B0BB-834F0623C65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84" y="1214261"/>
            <a:ext cx="6327693" cy="474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372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8F341165-3968-442E-BE04-99C726683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Änderungsverfolgung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5283690-0494-4BD8-B01B-E07E0F9EE23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50" y="1924030"/>
            <a:ext cx="4262879" cy="3197158"/>
          </a:xfrm>
          <a:prstGeom prst="rect">
            <a:avLst/>
          </a:prstGeom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E5CA2C14-79DC-4116-8C37-B1E1D3A7B4C9}"/>
              </a:ext>
            </a:extLst>
          </p:cNvPr>
          <p:cNvSpPr/>
          <p:nvPr/>
        </p:nvSpPr>
        <p:spPr>
          <a:xfrm>
            <a:off x="4582306" y="3130464"/>
            <a:ext cx="669380" cy="942430"/>
          </a:xfrm>
          <a:prstGeom prst="rightArrow">
            <a:avLst/>
          </a:prstGeom>
          <a:solidFill>
            <a:srgbClr val="374EF8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400" dirty="0" err="1">
              <a:solidFill>
                <a:schemeClr val="accent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4006FAB-517F-420C-8881-85F13A31F3E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241032" y="1202195"/>
            <a:ext cx="2954109" cy="427383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b="1" dirty="0">
                <a:solidFill>
                  <a:srgbClr val="003355"/>
                </a:solidFill>
              </a:rPr>
              <a:t>Version 3</a:t>
            </a:r>
          </a:p>
        </p:txBody>
      </p:sp>
      <p:sp>
        <p:nvSpPr>
          <p:cNvPr id="9" name="Freihandform 8">
            <a:extLst>
              <a:ext uri="{FF2B5EF4-FFF2-40B4-BE49-F238E27FC236}">
                <a16:creationId xmlns:a16="http://schemas.microsoft.com/office/drawing/2014/main" id="{21912CC5-BAD0-4A5F-B026-A8AC22E45B9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241032" y="1202195"/>
            <a:ext cx="2954109" cy="427383"/>
          </a:xfrm>
          <a:custGeom>
            <a:avLst/>
            <a:gdLst>
              <a:gd name="connsiteX0" fmla="*/ 0 w 4601818"/>
              <a:gd name="connsiteY0" fmla="*/ 0 h 427383"/>
              <a:gd name="connsiteX1" fmla="*/ 0 w 4601818"/>
              <a:gd name="connsiteY1" fmla="*/ 427383 h 427383"/>
              <a:gd name="connsiteX2" fmla="*/ 4601818 w 4601818"/>
              <a:gd name="connsiteY2" fmla="*/ 427383 h 427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1818" h="427383">
                <a:moveTo>
                  <a:pt x="0" y="0"/>
                </a:moveTo>
                <a:lnTo>
                  <a:pt x="0" y="427383"/>
                </a:lnTo>
                <a:lnTo>
                  <a:pt x="4601818" y="427383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B530670-6F1C-4B20-9E06-6B4FBE7417E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72480" y="1202195"/>
            <a:ext cx="2954109" cy="427383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b="1">
                <a:solidFill>
                  <a:srgbClr val="003355"/>
                </a:solidFill>
              </a:rPr>
              <a:t>Version 2</a:t>
            </a:r>
            <a:endParaRPr lang="de-DE" sz="1400" b="1" dirty="0">
              <a:solidFill>
                <a:srgbClr val="003355"/>
              </a:solidFill>
            </a:endParaRPr>
          </a:p>
        </p:txBody>
      </p:sp>
      <p:sp>
        <p:nvSpPr>
          <p:cNvPr id="11" name="Freihandform 8">
            <a:extLst>
              <a:ext uri="{FF2B5EF4-FFF2-40B4-BE49-F238E27FC236}">
                <a16:creationId xmlns:a16="http://schemas.microsoft.com/office/drawing/2014/main" id="{F7307F14-8F7C-4B8F-8DB2-7FB4B3D5688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72480" y="1202195"/>
            <a:ext cx="2954109" cy="427383"/>
          </a:xfrm>
          <a:custGeom>
            <a:avLst/>
            <a:gdLst>
              <a:gd name="connsiteX0" fmla="*/ 0 w 4601818"/>
              <a:gd name="connsiteY0" fmla="*/ 0 h 427383"/>
              <a:gd name="connsiteX1" fmla="*/ 0 w 4601818"/>
              <a:gd name="connsiteY1" fmla="*/ 427383 h 427383"/>
              <a:gd name="connsiteX2" fmla="*/ 4601818 w 4601818"/>
              <a:gd name="connsiteY2" fmla="*/ 427383 h 427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1818" h="427383">
                <a:moveTo>
                  <a:pt x="0" y="0"/>
                </a:moveTo>
                <a:lnTo>
                  <a:pt x="0" y="427383"/>
                </a:lnTo>
                <a:lnTo>
                  <a:pt x="4601818" y="427383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184001F-8A0B-4324-964F-0B6531413D8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7036" y="1933218"/>
            <a:ext cx="4250012" cy="318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74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289F701-0157-489A-8B95-B9E6CD7B8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Schaltplan – Version 3</a:t>
            </a:r>
          </a:p>
        </p:txBody>
      </p:sp>
      <p:pic>
        <p:nvPicPr>
          <p:cNvPr id="5" name="Grafik 4" descr="Untitled Sketch.fzz* - Fritzing - [Schaltplanansicht]">
            <a:extLst>
              <a:ext uri="{FF2B5EF4-FFF2-40B4-BE49-F238E27FC236}">
                <a16:creationId xmlns:a16="http://schemas.microsoft.com/office/drawing/2014/main" id="{F5107939-B4BD-4EEF-8DA3-37FCBEED734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0" r="28556" b="26179"/>
          <a:stretch/>
        </p:blipFill>
        <p:spPr>
          <a:xfrm>
            <a:off x="590976" y="1815642"/>
            <a:ext cx="8054554" cy="426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927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C29DB62-E407-4D3E-BF16-4BD253A42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Steckplatine – Version 3</a:t>
            </a:r>
          </a:p>
        </p:txBody>
      </p:sp>
      <p:pic>
        <p:nvPicPr>
          <p:cNvPr id="4" name="Inhaltsplatzhalter 3" descr="Untitled Sketch.fzz* - Fritzing - [Steckplatinenansicht]">
            <a:extLst>
              <a:ext uri="{FF2B5EF4-FFF2-40B4-BE49-F238E27FC236}">
                <a16:creationId xmlns:a16="http://schemas.microsoft.com/office/drawing/2014/main" id="{E76DB6C1-5161-4876-93E0-975EC995E1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11" r="28815" b="13461"/>
          <a:stretch/>
        </p:blipFill>
        <p:spPr>
          <a:xfrm>
            <a:off x="272480" y="1072964"/>
            <a:ext cx="8466693" cy="5360490"/>
          </a:xfrm>
        </p:spPr>
      </p:pic>
    </p:spTree>
    <p:extLst>
      <p:ext uri="{BB962C8B-B14F-4D97-AF65-F5344CB8AC3E}">
        <p14:creationId xmlns:p14="http://schemas.microsoft.com/office/powerpoint/2010/main" val="14052479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8" name="think-cell Slide" r:id="rId7" imgW="315" imgH="315" progId="TCLayout.ActiveDocument.1">
                  <p:embed/>
                </p:oleObj>
              </mc:Choice>
              <mc:Fallback>
                <p:oleObj name="think-cell Slide" r:id="rId7" imgW="315" imgH="315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 hidden="1"/>
          <p:cNvSpPr/>
          <p:nvPr>
            <p:custDataLst>
              <p:tags r:id="rId3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1000" dirty="0" err="1">
              <a:solidFill>
                <a:schemeClr val="accent1"/>
              </a:solidFill>
              <a:latin typeface="Calibri"/>
              <a:sym typeface="Calibri"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848544" y="260648"/>
            <a:ext cx="7300228" cy="648072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Inhaltsübersicht</a:t>
            </a:r>
          </a:p>
        </p:txBody>
      </p:sp>
      <p:graphicFrame>
        <p:nvGraphicFramePr>
          <p:cNvPr id="20" name="Group 292"/>
          <p:cNvGraphicFramePr>
            <a:graphicFrameLocks noGrp="1"/>
          </p:cNvGraphicFramePr>
          <p:nvPr>
            <p:ph idx="1"/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3220552039"/>
              </p:ext>
            </p:extLst>
          </p:nvPr>
        </p:nvGraphicFramePr>
        <p:xfrm>
          <a:off x="308485" y="1266825"/>
          <a:ext cx="8875775" cy="1076670"/>
        </p:xfrm>
        <a:graphic>
          <a:graphicData uri="http://schemas.openxmlformats.org/drawingml/2006/table">
            <a:tbl>
              <a:tblPr/>
              <a:tblGrid>
                <a:gridCol w="4553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20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pPr marL="0" marR="0" lvl="0" indent="0" algn="ctr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1</a:t>
                      </a:r>
                    </a:p>
                  </a:txBody>
                  <a:tcPr marL="0" marR="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User Story</a:t>
                      </a:r>
                    </a:p>
                  </a:txBody>
                  <a:tcPr marL="126000" marR="36000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150">
                <a:tc>
                  <a:txBody>
                    <a:bodyPr/>
                    <a:lstStyle/>
                    <a:p>
                      <a:pPr marL="0" marR="0" lvl="0" indent="0" algn="ctr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2</a:t>
                      </a:r>
                    </a:p>
                  </a:txBody>
                  <a:tcPr marL="0" marR="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Schaltplan und Steckplatine</a:t>
                      </a:r>
                    </a:p>
                  </a:txBody>
                  <a:tcPr marL="126000" marR="36000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1150">
                <a:tc>
                  <a:txBody>
                    <a:bodyPr/>
                    <a:lstStyle/>
                    <a:p>
                      <a:pPr marL="0" marR="0" lvl="0" indent="0" algn="ctr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3</a:t>
                      </a:r>
                    </a:p>
                  </a:txBody>
                  <a:tcPr marL="0" marR="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BCC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Anforderungs-Visualisierung</a:t>
                      </a:r>
                    </a:p>
                  </a:txBody>
                  <a:tcPr marL="126000" marR="36000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BCC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123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478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4469186-AC86-40F2-B4F5-AB82463D3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Erweiterte Systemanforderungen – Version 2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292D26E-A6A0-40E4-B140-F42AEA040F3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09" y="1909199"/>
            <a:ext cx="6141597" cy="4606197"/>
          </a:xfrm>
          <a:prstGeom prst="rect">
            <a:avLst/>
          </a:prstGeom>
        </p:spPr>
      </p:pic>
      <p:sp>
        <p:nvSpPr>
          <p:cNvPr id="6" name="Inhaltsplatzhalter 4">
            <a:extLst>
              <a:ext uri="{FF2B5EF4-FFF2-40B4-BE49-F238E27FC236}">
                <a16:creationId xmlns:a16="http://schemas.microsoft.com/office/drawing/2014/main" id="{41C49575-5B2E-4FF9-A541-D36C467B2CD4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6716525" y="1747579"/>
            <a:ext cx="2936384" cy="4429100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2" pitchFamily="18" charset="2"/>
              <a:buChar char="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58775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ú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38163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Calibri" pitchFamily="34" charset="0"/>
              <a:buChar char="-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806450" indent="-2682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3" pitchFamily="18" charset="2"/>
              <a:buChar char="ª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8583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w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Konzeption Quittier-Funktion</a:t>
            </a:r>
          </a:p>
          <a:p>
            <a:r>
              <a:rPr lang="de-DE" dirty="0"/>
              <a:t>Niederfrequenz-Buzzer realisiert</a:t>
            </a:r>
          </a:p>
          <a:p>
            <a:pPr lvl="1"/>
            <a:r>
              <a:rPr lang="de-DE" dirty="0"/>
              <a:t>Tonlage für Testbedarfe verringert</a:t>
            </a:r>
          </a:p>
          <a:p>
            <a:r>
              <a:rPr lang="de-DE" dirty="0"/>
              <a:t>Usability optimiert am Buzzer</a:t>
            </a:r>
          </a:p>
          <a:p>
            <a:pPr lvl="1"/>
            <a:r>
              <a:rPr lang="de-DE" dirty="0"/>
              <a:t>Time-lag wurde eliminiert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A5E957D-3591-45E2-ACE0-5D0FB1F87CD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720858" y="1202195"/>
            <a:ext cx="2954109" cy="427383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b="1" dirty="0">
                <a:solidFill>
                  <a:srgbClr val="003355"/>
                </a:solidFill>
              </a:rPr>
              <a:t>Funktionserweiterung</a:t>
            </a:r>
          </a:p>
        </p:txBody>
      </p:sp>
      <p:sp>
        <p:nvSpPr>
          <p:cNvPr id="8" name="Freihandform 8">
            <a:extLst>
              <a:ext uri="{FF2B5EF4-FFF2-40B4-BE49-F238E27FC236}">
                <a16:creationId xmlns:a16="http://schemas.microsoft.com/office/drawing/2014/main" id="{247BB35E-84C9-428D-A8A0-38F7BD1A5434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720858" y="1202195"/>
            <a:ext cx="2954109" cy="427383"/>
          </a:xfrm>
          <a:custGeom>
            <a:avLst/>
            <a:gdLst>
              <a:gd name="connsiteX0" fmla="*/ 0 w 4601818"/>
              <a:gd name="connsiteY0" fmla="*/ 0 h 427383"/>
              <a:gd name="connsiteX1" fmla="*/ 0 w 4601818"/>
              <a:gd name="connsiteY1" fmla="*/ 427383 h 427383"/>
              <a:gd name="connsiteX2" fmla="*/ 4601818 w 4601818"/>
              <a:gd name="connsiteY2" fmla="*/ 427383 h 427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1818" h="427383">
                <a:moveTo>
                  <a:pt x="0" y="0"/>
                </a:moveTo>
                <a:lnTo>
                  <a:pt x="0" y="427383"/>
                </a:lnTo>
                <a:lnTo>
                  <a:pt x="4601818" y="427383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1637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4469186-AC86-40F2-B4F5-AB82463D3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Systemlösung – Version 3</a:t>
            </a:r>
          </a:p>
        </p:txBody>
      </p:sp>
      <p:sp>
        <p:nvSpPr>
          <p:cNvPr id="6" name="Inhaltsplatzhalter 4">
            <a:extLst>
              <a:ext uri="{FF2B5EF4-FFF2-40B4-BE49-F238E27FC236}">
                <a16:creationId xmlns:a16="http://schemas.microsoft.com/office/drawing/2014/main" id="{41C49575-5B2E-4FF9-A541-D36C467B2CD4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6716525" y="1747579"/>
            <a:ext cx="2936384" cy="4429100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2" pitchFamily="18" charset="2"/>
              <a:buChar char="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58775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ú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38163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Calibri" pitchFamily="34" charset="0"/>
              <a:buChar char="-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806450" indent="-2682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3" pitchFamily="18" charset="2"/>
              <a:buChar char="ª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8583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w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Temperaturfühler</a:t>
            </a:r>
          </a:p>
          <a:p>
            <a:r>
              <a:rPr lang="de-DE" dirty="0"/>
              <a:t>Heizung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A5E957D-3591-45E2-ACE0-5D0FB1F87CD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720858" y="1202195"/>
            <a:ext cx="2954109" cy="427383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b="1" dirty="0">
                <a:solidFill>
                  <a:srgbClr val="003355"/>
                </a:solidFill>
              </a:rPr>
              <a:t>Funktionserweiterung</a:t>
            </a:r>
          </a:p>
        </p:txBody>
      </p:sp>
      <p:sp>
        <p:nvSpPr>
          <p:cNvPr id="8" name="Freihandform 8">
            <a:extLst>
              <a:ext uri="{FF2B5EF4-FFF2-40B4-BE49-F238E27FC236}">
                <a16:creationId xmlns:a16="http://schemas.microsoft.com/office/drawing/2014/main" id="{247BB35E-84C9-428D-A8A0-38F7BD1A5434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720858" y="1202195"/>
            <a:ext cx="2954109" cy="427383"/>
          </a:xfrm>
          <a:custGeom>
            <a:avLst/>
            <a:gdLst>
              <a:gd name="connsiteX0" fmla="*/ 0 w 4601818"/>
              <a:gd name="connsiteY0" fmla="*/ 0 h 427383"/>
              <a:gd name="connsiteX1" fmla="*/ 0 w 4601818"/>
              <a:gd name="connsiteY1" fmla="*/ 427383 h 427383"/>
              <a:gd name="connsiteX2" fmla="*/ 4601818 w 4601818"/>
              <a:gd name="connsiteY2" fmla="*/ 427383 h 427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1818" h="427383">
                <a:moveTo>
                  <a:pt x="0" y="0"/>
                </a:moveTo>
                <a:lnTo>
                  <a:pt x="0" y="427383"/>
                </a:lnTo>
                <a:lnTo>
                  <a:pt x="4601818" y="427383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E688FCA-F524-4682-A744-D279A37C348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98" y="1088740"/>
            <a:ext cx="6146988" cy="461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438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4" name="think-cell Slide" r:id="rId7" imgW="315" imgH="315" progId="TCLayout.ActiveDocument.1">
                  <p:embed/>
                </p:oleObj>
              </mc:Choice>
              <mc:Fallback>
                <p:oleObj name="think-cell Slide" r:id="rId7" imgW="315" imgH="315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 hidden="1"/>
          <p:cNvSpPr/>
          <p:nvPr>
            <p:custDataLst>
              <p:tags r:id="rId3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1000" dirty="0" err="1">
              <a:solidFill>
                <a:schemeClr val="accent1"/>
              </a:solidFill>
              <a:latin typeface="Calibri"/>
              <a:sym typeface="Calibri"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848544" y="260648"/>
            <a:ext cx="7300228" cy="648072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Inhaltsübersicht</a:t>
            </a:r>
          </a:p>
        </p:txBody>
      </p:sp>
      <p:graphicFrame>
        <p:nvGraphicFramePr>
          <p:cNvPr id="20" name="Group 292"/>
          <p:cNvGraphicFramePr>
            <a:graphicFrameLocks noGrp="1"/>
          </p:cNvGraphicFramePr>
          <p:nvPr>
            <p:ph idx="1"/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2056670048"/>
              </p:ext>
            </p:extLst>
          </p:nvPr>
        </p:nvGraphicFramePr>
        <p:xfrm>
          <a:off x="308485" y="1266825"/>
          <a:ext cx="8875775" cy="1076670"/>
        </p:xfrm>
        <a:graphic>
          <a:graphicData uri="http://schemas.openxmlformats.org/drawingml/2006/table">
            <a:tbl>
              <a:tblPr/>
              <a:tblGrid>
                <a:gridCol w="4553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20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pPr marL="0" marR="0" lvl="0" indent="0" algn="ctr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1</a:t>
                      </a:r>
                    </a:p>
                  </a:txBody>
                  <a:tcPr marL="0" marR="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BCC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User Story</a:t>
                      </a:r>
                    </a:p>
                  </a:txBody>
                  <a:tcPr marL="126000" marR="36000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BCC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150">
                <a:tc>
                  <a:txBody>
                    <a:bodyPr/>
                    <a:lstStyle/>
                    <a:p>
                      <a:pPr marL="0" marR="0" lvl="0" indent="0" algn="ctr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2</a:t>
                      </a:r>
                    </a:p>
                  </a:txBody>
                  <a:tcPr marL="0" marR="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Schaltplan und Steckplatine</a:t>
                      </a:r>
                    </a:p>
                  </a:txBody>
                  <a:tcPr marL="126000" marR="36000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1150">
                <a:tc>
                  <a:txBody>
                    <a:bodyPr/>
                    <a:lstStyle/>
                    <a:p>
                      <a:pPr marL="0" marR="0" lvl="0" indent="0" algn="ctr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3</a:t>
                      </a:r>
                    </a:p>
                  </a:txBody>
                  <a:tcPr marL="0" marR="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Anforderungs-Visualisierung</a:t>
                      </a:r>
                    </a:p>
                  </a:txBody>
                  <a:tcPr marL="126000" marR="36000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123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3634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72480" y="1196751"/>
            <a:ext cx="9340429" cy="3816425"/>
          </a:xfrm>
          <a:ln>
            <a:noFill/>
          </a:ln>
        </p:spPr>
        <p:txBody>
          <a:bodyPr/>
          <a:lstStyle/>
          <a:p>
            <a:pPr>
              <a:lnSpc>
                <a:spcPct val="90000"/>
              </a:lnSpc>
              <a:buNone/>
            </a:pPr>
            <a:r>
              <a:rPr lang="de-DE" altLang="de-DE" sz="18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Erfolgreiches Züchten von Urzeitkrebsen</a:t>
            </a:r>
            <a:endParaRPr lang="de-DE" altLang="de-DE" sz="1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n"/>
            </a:pPr>
            <a:endParaRPr lang="de-DE" altLang="de-DE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628650" indent="-342900">
              <a:lnSpc>
                <a:spcPct val="90000"/>
              </a:lnSpc>
              <a:buFont typeface="+mj-lt"/>
              <a:buAutoNum type="arabicPeriod"/>
            </a:pPr>
            <a:r>
              <a:rPr lang="de-DE" altLang="de-DE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Aufgabe</a:t>
            </a:r>
            <a:endParaRPr lang="de-DE" altLang="de-DE" sz="16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de-DE" altLang="de-DE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Züchter soll alarmiert werden, wenn Temperatur über oder unterschritten wird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n"/>
            </a:pPr>
            <a:endParaRPr lang="de-DE" altLang="de-DE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628650" indent="-342900">
              <a:lnSpc>
                <a:spcPct val="90000"/>
              </a:lnSpc>
              <a:buFont typeface="+mj-lt"/>
              <a:buAutoNum type="arabicPeriod"/>
            </a:pPr>
            <a:r>
              <a:rPr lang="de-DE" altLang="de-DE" sz="16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Akzeptanzkriterien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de-DE" altLang="de-DE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&lt; 20 Grad: Buzzer aktivieren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de-DE" altLang="de-DE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&gt; 27 Grad: Buzzer aktivieren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de-DE" altLang="de-DE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Zusätzliche soll eine Beleuchtung eingerichtet sein</a:t>
            </a:r>
          </a:p>
          <a:p>
            <a:pPr marL="331787" lvl="2" indent="0">
              <a:lnSpc>
                <a:spcPct val="90000"/>
              </a:lnSpc>
              <a:buNone/>
            </a:pPr>
            <a:endParaRPr lang="de-DE" altLang="de-DE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628650" indent="-342900">
              <a:lnSpc>
                <a:spcPct val="90000"/>
              </a:lnSpc>
              <a:buFont typeface="+mj-lt"/>
              <a:buAutoNum type="arabicPeriod"/>
            </a:pPr>
            <a:r>
              <a:rPr lang="de-DE" altLang="de-DE" sz="16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Erweiterung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de-DE" altLang="de-DE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Einrichten einer </a:t>
            </a:r>
            <a:r>
              <a:rPr lang="de-DE" altLang="de-DE" sz="16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Quittierfunktion</a:t>
            </a:r>
            <a:r>
              <a:rPr lang="de-DE" altLang="de-DE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, wenn der Züchter sich um die Problembehebung kümmert soll das Alarmsignal auszuschalten sein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n"/>
            </a:pPr>
            <a:endParaRPr lang="de-DE" altLang="de-DE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628650" indent="-342900">
              <a:lnSpc>
                <a:spcPct val="90000"/>
              </a:lnSpc>
              <a:buFont typeface="+mj-lt"/>
              <a:buAutoNum type="arabicPeriod"/>
            </a:pPr>
            <a:r>
              <a:rPr lang="de-DE" altLang="de-DE" sz="16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Erweiterung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de-DE" altLang="de-DE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Einrichten einer Heizung mit Regelung der Wassertemperatur 23 Grad&lt; </a:t>
            </a:r>
            <a:r>
              <a:rPr lang="de-DE" altLang="de-DE" sz="16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T</a:t>
            </a:r>
            <a:r>
              <a:rPr lang="de-DE" altLang="de-DE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 &lt;25 Grad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n"/>
            </a:pPr>
            <a:r>
              <a:rPr lang="de-DE" altLang="de-DE" sz="1600" dirty="0">
                <a:latin typeface="Calibri Light" panose="020F0302020204030204" pitchFamily="34" charset="0"/>
                <a:cs typeface="Calibri Light" panose="020F0302020204030204" pitchFamily="34" charset="0"/>
              </a:rPr>
              <a:t>Notabschaltfunktion der Heizung bei Wassertemperatur &gt; 40 Grad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n"/>
            </a:pPr>
            <a:endParaRPr lang="de-DE" altLang="de-DE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/>
              <a:t>User Story</a:t>
            </a:r>
          </a:p>
        </p:txBody>
      </p:sp>
    </p:spTree>
    <p:extLst>
      <p:ext uri="{BB962C8B-B14F-4D97-AF65-F5344CB8AC3E}">
        <p14:creationId xmlns:p14="http://schemas.microsoft.com/office/powerpoint/2010/main" val="2532632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1" name="think-cell Slide" r:id="rId7" imgW="315" imgH="315" progId="TCLayout.ActiveDocument.1">
                  <p:embed/>
                </p:oleObj>
              </mc:Choice>
              <mc:Fallback>
                <p:oleObj name="think-cell Slide" r:id="rId7" imgW="315" imgH="315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 hidden="1"/>
          <p:cNvSpPr/>
          <p:nvPr>
            <p:custDataLst>
              <p:tags r:id="rId3"/>
            </p:custDataLst>
          </p:nvPr>
        </p:nvSpPr>
        <p:spPr bwMode="auto">
          <a:xfrm>
            <a:off x="0" y="0"/>
            <a:ext cx="158750" cy="15875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1000" dirty="0" err="1">
              <a:solidFill>
                <a:schemeClr val="accent1"/>
              </a:solidFill>
              <a:latin typeface="Calibri"/>
              <a:sym typeface="Calibri"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848544" y="260648"/>
            <a:ext cx="7300228" cy="648072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Inhaltsübersicht</a:t>
            </a:r>
          </a:p>
        </p:txBody>
      </p:sp>
      <p:graphicFrame>
        <p:nvGraphicFramePr>
          <p:cNvPr id="20" name="Group 292"/>
          <p:cNvGraphicFramePr>
            <a:graphicFrameLocks noGrp="1"/>
          </p:cNvGraphicFramePr>
          <p:nvPr>
            <p:ph idx="1"/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1587004647"/>
              </p:ext>
            </p:extLst>
          </p:nvPr>
        </p:nvGraphicFramePr>
        <p:xfrm>
          <a:off x="308485" y="1266825"/>
          <a:ext cx="8875775" cy="1076670"/>
        </p:xfrm>
        <a:graphic>
          <a:graphicData uri="http://schemas.openxmlformats.org/drawingml/2006/table">
            <a:tbl>
              <a:tblPr/>
              <a:tblGrid>
                <a:gridCol w="4553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204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pPr marL="0" marR="0" lvl="0" indent="0" algn="ctr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1</a:t>
                      </a:r>
                    </a:p>
                  </a:txBody>
                  <a:tcPr marL="0" marR="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User Story</a:t>
                      </a:r>
                    </a:p>
                  </a:txBody>
                  <a:tcPr marL="126000" marR="36000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150">
                <a:tc>
                  <a:txBody>
                    <a:bodyPr/>
                    <a:lstStyle/>
                    <a:p>
                      <a:pPr marL="0" marR="0" lvl="0" indent="0" algn="ctr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2</a:t>
                      </a:r>
                    </a:p>
                  </a:txBody>
                  <a:tcPr marL="0" marR="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BCC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Schaltplan und Steckplatine</a:t>
                      </a:r>
                    </a:p>
                  </a:txBody>
                  <a:tcPr marL="126000" marR="36000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BCC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1150">
                <a:tc>
                  <a:txBody>
                    <a:bodyPr/>
                    <a:lstStyle/>
                    <a:p>
                      <a:pPr marL="0" marR="0" lvl="0" indent="0" algn="ctr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3</a:t>
                      </a:r>
                    </a:p>
                  </a:txBody>
                  <a:tcPr marL="0" marR="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25500" rtl="0" eaLnBrk="1" fontAlgn="base" latinLnBrk="0" hangingPunct="1">
                        <a:lnSpc>
                          <a:spcPct val="100000"/>
                        </a:lnSpc>
                        <a:spcBef>
                          <a:spcPct val="75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de-D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Calibri" pitchFamily="34" charset="0"/>
                        </a:rPr>
                        <a:t>Anforderungs-Visualisierung</a:t>
                      </a:r>
                    </a:p>
                  </a:txBody>
                  <a:tcPr marL="126000" marR="360000" marT="72000" marB="72000" horzOverflow="overflow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123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9909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AAA700B-D731-45C7-BDBC-5357CB4E8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Platine – Version 1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D11448-2AE0-4E84-A54A-37EBEC5744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8" y="1204759"/>
            <a:ext cx="6327693" cy="4745770"/>
          </a:xfrm>
          <a:prstGeom prst="rect">
            <a:avLst/>
          </a:prstGeom>
        </p:spPr>
      </p:pic>
      <p:sp>
        <p:nvSpPr>
          <p:cNvPr id="6" name="Inhaltsplatzhalter 4">
            <a:extLst>
              <a:ext uri="{FF2B5EF4-FFF2-40B4-BE49-F238E27FC236}">
                <a16:creationId xmlns:a16="http://schemas.microsoft.com/office/drawing/2014/main" id="{3A26E0AE-B8A6-424B-87F2-F9446F0B6197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6716525" y="1747579"/>
            <a:ext cx="2936384" cy="4429100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2" pitchFamily="18" charset="2"/>
              <a:buChar char="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58775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ú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38163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Calibri" pitchFamily="34" charset="0"/>
              <a:buChar char="-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806450" indent="-2682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3" pitchFamily="18" charset="2"/>
              <a:buChar char="ª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8583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w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Im ersten Schritt ohne Buzzer</a:t>
            </a:r>
          </a:p>
          <a:p>
            <a:pPr lvl="1"/>
            <a:r>
              <a:rPr lang="de-DE" dirty="0"/>
              <a:t>Sichtkontrolle über LED</a:t>
            </a:r>
          </a:p>
          <a:p>
            <a:pPr lvl="1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0D118C-D4D3-44DA-96A2-82EF93985D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720858" y="1202195"/>
            <a:ext cx="2954109" cy="427383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b="1" dirty="0">
                <a:solidFill>
                  <a:srgbClr val="003355"/>
                </a:solidFill>
              </a:rPr>
              <a:t>Doku</a:t>
            </a:r>
          </a:p>
        </p:txBody>
      </p:sp>
      <p:sp>
        <p:nvSpPr>
          <p:cNvPr id="8" name="Freihandform 8">
            <a:extLst>
              <a:ext uri="{FF2B5EF4-FFF2-40B4-BE49-F238E27FC236}">
                <a16:creationId xmlns:a16="http://schemas.microsoft.com/office/drawing/2014/main" id="{BD5A3E69-B7C8-45D5-9E35-7924CE67914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720858" y="1202195"/>
            <a:ext cx="2954109" cy="427383"/>
          </a:xfrm>
          <a:custGeom>
            <a:avLst/>
            <a:gdLst>
              <a:gd name="connsiteX0" fmla="*/ 0 w 4601818"/>
              <a:gd name="connsiteY0" fmla="*/ 0 h 427383"/>
              <a:gd name="connsiteX1" fmla="*/ 0 w 4601818"/>
              <a:gd name="connsiteY1" fmla="*/ 427383 h 427383"/>
              <a:gd name="connsiteX2" fmla="*/ 4601818 w 4601818"/>
              <a:gd name="connsiteY2" fmla="*/ 427383 h 427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1818" h="427383">
                <a:moveTo>
                  <a:pt x="0" y="0"/>
                </a:moveTo>
                <a:lnTo>
                  <a:pt x="0" y="427383"/>
                </a:lnTo>
                <a:lnTo>
                  <a:pt x="4601818" y="427383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1798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289F701-0157-489A-8B95-B9E6CD7B8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Schaltplan – Version 1</a:t>
            </a:r>
            <a:endParaRPr lang="de-DE" dirty="0"/>
          </a:p>
        </p:txBody>
      </p:sp>
      <p:pic>
        <p:nvPicPr>
          <p:cNvPr id="7" name="Inhaltsplatzhalter 4" descr="Untitled Sketch.fzz* - Fritzing - [Schaltplanansicht]">
            <a:extLst>
              <a:ext uri="{FF2B5EF4-FFF2-40B4-BE49-F238E27FC236}">
                <a16:creationId xmlns:a16="http://schemas.microsoft.com/office/drawing/2014/main" id="{CF5EE944-A0F1-4D38-9123-92703F9034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43" t="32601" r="29436" b="26097"/>
          <a:stretch/>
        </p:blipFill>
        <p:spPr>
          <a:xfrm>
            <a:off x="279266" y="1783876"/>
            <a:ext cx="8670178" cy="4118341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694267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Untitled Sketch.fzz* - Fritzing - [Steckplatinenansicht]">
            <a:extLst>
              <a:ext uri="{FF2B5EF4-FFF2-40B4-BE49-F238E27FC236}">
                <a16:creationId xmlns:a16="http://schemas.microsoft.com/office/drawing/2014/main" id="{F8288A35-1ACD-4BAC-A0DC-16A6DBA8B7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43" t="21009" r="32686" b="11598"/>
          <a:stretch/>
        </p:blipFill>
        <p:spPr>
          <a:xfrm>
            <a:off x="278120" y="1016732"/>
            <a:ext cx="6691104" cy="5507410"/>
          </a:xfrm>
          <a:ln>
            <a:solidFill>
              <a:schemeClr val="accent1"/>
            </a:solidFill>
          </a:ln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C29DB62-E407-4D3E-BF16-4BD253A42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Steckplatine – Version 1</a:t>
            </a:r>
          </a:p>
        </p:txBody>
      </p:sp>
      <p:pic>
        <p:nvPicPr>
          <p:cNvPr id="4" name="Grafik 3" descr="Untitled Sketch.fzz* - Fritzing - [Steckplatinenansicht]">
            <a:extLst>
              <a:ext uri="{FF2B5EF4-FFF2-40B4-BE49-F238E27FC236}">
                <a16:creationId xmlns:a16="http://schemas.microsoft.com/office/drawing/2014/main" id="{B6EC4787-7D58-4A8D-9D3B-E5CF33D0354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9" t="11686" r="26219" b="12879"/>
          <a:stretch/>
        </p:blipFill>
        <p:spPr>
          <a:xfrm>
            <a:off x="566540" y="1047499"/>
            <a:ext cx="6004392" cy="539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360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AAA700B-D731-45C7-BDBC-5357CB4E8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Platine – Version 2</a:t>
            </a:r>
          </a:p>
        </p:txBody>
      </p:sp>
      <p:sp>
        <p:nvSpPr>
          <p:cNvPr id="6" name="Inhaltsplatzhalter 4">
            <a:extLst>
              <a:ext uri="{FF2B5EF4-FFF2-40B4-BE49-F238E27FC236}">
                <a16:creationId xmlns:a16="http://schemas.microsoft.com/office/drawing/2014/main" id="{3A26E0AE-B8A6-424B-87F2-F9446F0B6197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6716525" y="1747579"/>
            <a:ext cx="2936384" cy="4429100"/>
          </a:xfrm>
          <a:prstGeom prst="rect">
            <a:avLst/>
          </a:prstGeom>
        </p:spPr>
        <p:txBody>
          <a:bodyPr/>
          <a:lstStyle>
            <a:lvl1pPr marL="17938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2" pitchFamily="18" charset="2"/>
              <a:buChar char="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58775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ú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38163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Calibri" pitchFamily="34" charset="0"/>
              <a:buChar char="-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806450" indent="-2682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 3" pitchFamily="18" charset="2"/>
              <a:buChar char="ª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85838" indent="-179388" algn="l" defTabSz="914400" rtl="0" eaLnBrk="1" latinLnBrk="0" hangingPunct="1">
              <a:spcBef>
                <a:spcPct val="20000"/>
              </a:spcBef>
              <a:buClr>
                <a:srgbClr val="003366"/>
              </a:buClr>
              <a:buFont typeface="Wingdings" pitchFamily="2" charset="2"/>
              <a:buChar char="w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Ergänzte Buzzer-Funktion</a:t>
            </a:r>
          </a:p>
          <a:p>
            <a:r>
              <a:rPr lang="de-DE" dirty="0"/>
              <a:t>Einbau </a:t>
            </a:r>
            <a:r>
              <a:rPr lang="de-DE" dirty="0" err="1"/>
              <a:t>Quittiertaster</a:t>
            </a:r>
            <a:endParaRPr lang="de-DE" dirty="0"/>
          </a:p>
          <a:p>
            <a:r>
              <a:rPr lang="de-DE" dirty="0"/>
              <a:t>Neues Stromversorgungskonzept</a:t>
            </a:r>
          </a:p>
          <a:p>
            <a:pPr lvl="1"/>
            <a:r>
              <a:rPr lang="de-DE" dirty="0"/>
              <a:t>Sauberer getrennt</a:t>
            </a:r>
          </a:p>
          <a:p>
            <a:pPr lvl="1"/>
            <a:r>
              <a:rPr lang="de-DE" dirty="0"/>
              <a:t>Weniger Port-/</a:t>
            </a:r>
            <a:r>
              <a:rPr lang="de-DE" dirty="0" err="1"/>
              <a:t>Pinverbrauch</a:t>
            </a:r>
            <a:r>
              <a:rPr lang="de-DE" dirty="0"/>
              <a:t> am Mainboard</a:t>
            </a:r>
          </a:p>
          <a:p>
            <a:pPr lvl="1"/>
            <a:r>
              <a:rPr lang="de-DE" dirty="0"/>
              <a:t>Vorteil: höhere Skalierbarkeit</a:t>
            </a:r>
          </a:p>
          <a:p>
            <a:pPr lvl="1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0D118C-D4D3-44DA-96A2-82EF93985D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720858" y="1202195"/>
            <a:ext cx="2954109" cy="427383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b="1" dirty="0">
                <a:solidFill>
                  <a:srgbClr val="003355"/>
                </a:solidFill>
              </a:rPr>
              <a:t>Änderungen</a:t>
            </a:r>
          </a:p>
        </p:txBody>
      </p:sp>
      <p:sp>
        <p:nvSpPr>
          <p:cNvPr id="8" name="Freihandform 8">
            <a:extLst>
              <a:ext uri="{FF2B5EF4-FFF2-40B4-BE49-F238E27FC236}">
                <a16:creationId xmlns:a16="http://schemas.microsoft.com/office/drawing/2014/main" id="{BD5A3E69-B7C8-45D5-9E35-7924CE67914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720858" y="1202195"/>
            <a:ext cx="2954109" cy="427383"/>
          </a:xfrm>
          <a:custGeom>
            <a:avLst/>
            <a:gdLst>
              <a:gd name="connsiteX0" fmla="*/ 0 w 4601818"/>
              <a:gd name="connsiteY0" fmla="*/ 0 h 427383"/>
              <a:gd name="connsiteX1" fmla="*/ 0 w 4601818"/>
              <a:gd name="connsiteY1" fmla="*/ 427383 h 427383"/>
              <a:gd name="connsiteX2" fmla="*/ 4601818 w 4601818"/>
              <a:gd name="connsiteY2" fmla="*/ 427383 h 427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1818" h="427383">
                <a:moveTo>
                  <a:pt x="0" y="0"/>
                </a:moveTo>
                <a:lnTo>
                  <a:pt x="0" y="427383"/>
                </a:lnTo>
                <a:lnTo>
                  <a:pt x="4601818" y="427383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2EF23-ED5F-4FB1-8677-46C25C88F7B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75" y="1202195"/>
            <a:ext cx="6331113" cy="474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960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8F341165-3968-442E-BE04-99C726683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Änderungsverfolgung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5283690-0494-4BD8-B01B-E07E0F9EE23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271" y="1924030"/>
            <a:ext cx="4262879" cy="319715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ABB7DAE-9918-46E7-ACCC-DCBF6B2CB8D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80" y="1923895"/>
            <a:ext cx="4257012" cy="3192760"/>
          </a:xfrm>
          <a:prstGeom prst="rect">
            <a:avLst/>
          </a:prstGeom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E5CA2C14-79DC-4116-8C37-B1E1D3A7B4C9}"/>
              </a:ext>
            </a:extLst>
          </p:cNvPr>
          <p:cNvSpPr/>
          <p:nvPr/>
        </p:nvSpPr>
        <p:spPr>
          <a:xfrm>
            <a:off x="4582306" y="3130464"/>
            <a:ext cx="669380" cy="942430"/>
          </a:xfrm>
          <a:prstGeom prst="rightArrow">
            <a:avLst/>
          </a:prstGeom>
          <a:solidFill>
            <a:srgbClr val="374EF8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400" dirty="0" err="1">
              <a:solidFill>
                <a:schemeClr val="accent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4006FAB-517F-420C-8881-85F13A31F3E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241032" y="1202195"/>
            <a:ext cx="2954109" cy="427383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b="1" dirty="0">
                <a:solidFill>
                  <a:srgbClr val="003355"/>
                </a:solidFill>
              </a:rPr>
              <a:t>Version 2</a:t>
            </a:r>
          </a:p>
        </p:txBody>
      </p:sp>
      <p:sp>
        <p:nvSpPr>
          <p:cNvPr id="9" name="Freihandform 8">
            <a:extLst>
              <a:ext uri="{FF2B5EF4-FFF2-40B4-BE49-F238E27FC236}">
                <a16:creationId xmlns:a16="http://schemas.microsoft.com/office/drawing/2014/main" id="{21912CC5-BAD0-4A5F-B026-A8AC22E45B9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241032" y="1202195"/>
            <a:ext cx="2954109" cy="427383"/>
          </a:xfrm>
          <a:custGeom>
            <a:avLst/>
            <a:gdLst>
              <a:gd name="connsiteX0" fmla="*/ 0 w 4601818"/>
              <a:gd name="connsiteY0" fmla="*/ 0 h 427383"/>
              <a:gd name="connsiteX1" fmla="*/ 0 w 4601818"/>
              <a:gd name="connsiteY1" fmla="*/ 427383 h 427383"/>
              <a:gd name="connsiteX2" fmla="*/ 4601818 w 4601818"/>
              <a:gd name="connsiteY2" fmla="*/ 427383 h 427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1818" h="427383">
                <a:moveTo>
                  <a:pt x="0" y="0"/>
                </a:moveTo>
                <a:lnTo>
                  <a:pt x="0" y="427383"/>
                </a:lnTo>
                <a:lnTo>
                  <a:pt x="4601818" y="427383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B530670-6F1C-4B20-9E06-6B4FBE7417E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72480" y="1202195"/>
            <a:ext cx="2954109" cy="427383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b="1" dirty="0">
                <a:solidFill>
                  <a:srgbClr val="003355"/>
                </a:solidFill>
              </a:rPr>
              <a:t>Version 1</a:t>
            </a:r>
          </a:p>
        </p:txBody>
      </p:sp>
      <p:sp>
        <p:nvSpPr>
          <p:cNvPr id="11" name="Freihandform 8">
            <a:extLst>
              <a:ext uri="{FF2B5EF4-FFF2-40B4-BE49-F238E27FC236}">
                <a16:creationId xmlns:a16="http://schemas.microsoft.com/office/drawing/2014/main" id="{F7307F14-8F7C-4B8F-8DB2-7FB4B3D5688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72480" y="1202195"/>
            <a:ext cx="2954109" cy="427383"/>
          </a:xfrm>
          <a:custGeom>
            <a:avLst/>
            <a:gdLst>
              <a:gd name="connsiteX0" fmla="*/ 0 w 4601818"/>
              <a:gd name="connsiteY0" fmla="*/ 0 h 427383"/>
              <a:gd name="connsiteX1" fmla="*/ 0 w 4601818"/>
              <a:gd name="connsiteY1" fmla="*/ 427383 h 427383"/>
              <a:gd name="connsiteX2" fmla="*/ 4601818 w 4601818"/>
              <a:gd name="connsiteY2" fmla="*/ 427383 h 427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1818" h="427383">
                <a:moveTo>
                  <a:pt x="0" y="0"/>
                </a:moveTo>
                <a:lnTo>
                  <a:pt x="0" y="427383"/>
                </a:lnTo>
                <a:lnTo>
                  <a:pt x="4601818" y="427383"/>
                </a:ln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05222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066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6&quot;&gt;&lt;elem m_fUsage=&quot;2.40641158678287550000E+000&quot;&gt;&lt;m_ppcolschidx val=&quot;0&quot;/&gt;&lt;m_rgb r=&quot;0&quot; g=&quot;0&quot; b=&quot;55&quot;/&gt;&lt;/elem&gt;&lt;elem m_fUsage=&quot;2.40400474398803300000E+000&quot;&gt;&lt;m_ppcolschidx val=&quot;0&quot;/&gt;&lt;m_rgb r=&quot;d2&quot; g=&quot;d2&quot; b=&quot;d2&quot;/&gt;&lt;/elem&gt;&lt;elem m_fUsage=&quot;1.59141175782955370000E+000&quot;&gt;&lt;m_ppcolschidx val=&quot;0&quot;/&gt;&lt;m_rgb r=&quot;aa&quot; g=&quot;0&quot; b=&quot;0&quot;/&gt;&lt;/elem&gt;&lt;elem m_fUsage=&quot;1.28845351738963320000E+000&quot;&gt;&lt;m_ppcolschidx val=&quot;0&quot;/&gt;&lt;m_rgb r=&quot;99&quot; g=&quot;99&quot; b=&quot;99&quot;/&gt;&lt;/elem&gt;&lt;elem m_fUsage=&quot;1.16766248572296090000E+000&quot;&gt;&lt;m_ppcolschidx val=&quot;0&quot;/&gt;&lt;m_rgb r=&quot;bb&quot; g=&quot;cc&quot; b=&quot;ee&quot;/&gt;&lt;/elem&gt;&lt;elem m_fUsage=&quot;1.06350423617415580000E+000&quot;&gt;&lt;m_ppcolschidx val=&quot;0&quot;/&gt;&lt;m_rgb r=&quot;66&quot; g=&quot;88&quot; b=&quot;bb&quot;/&gt;&lt;/elem&gt;&lt;/m_vecMRU&gt;&lt;/m_mruColor&gt;&lt;m_mapectfillschemeMRU&gt;&lt;key val=&quot;0&quot;/&gt;&lt;elem&gt;&lt;m_nPartnerID val=&quot;530&quot;/&gt;&lt;m_nIndex val=&quot;2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&gt;&lt;m_chDecimalSymbol&gt;,&lt;/m_chDecimalSymbol&gt;&lt;m_nGroupingDigits val=&quot;3&quot;/&gt;&lt;m_chGroupingSymbol&gt;.&lt;/m_chGroupingSymbol&gt;&lt;m_chDecimalSymbol17909&gt;,&lt;/m_chDecimalSymbol17909&gt;&lt;m_nGroupingDigits17909 val=&quot;3&quot;/&gt;&lt;m_chGroupingSymbol17909&gt;.&lt;/m_chGroupingSymbol17909&gt;&lt;/m_precDefault&gt;&lt;/CDefaultPrec&gt;&lt;/root&gt;"/>
  <p:tag name="THINKCELLUNDODONOTDELETE" val="49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Y6CoxmraEygtDy6cdbPy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uAVM6.KEi5jUMM6PdL1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rzOSpQCXUOwNwAh3ReOI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5bN8FBJ8kOzDut1RuPmP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QljneNhwE6de_ID2keTkA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Dj9XpDyUUWZbRqRA3IXX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dG0bi5nt0.ThaIY4UnXvA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pulonmlZkKqhrdrUIRbI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a0hjR0oBU2BnzH_ndUmj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dG0bi5nt0.ThaIY4UnXvA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iCN5wmD60u4TcyNXrGmsA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qxMJuT_.kyrMTA5OdId_w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.fY2dITmE2rGZtUPq.Lr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iCN5wmD60u4TcyNXrGmsA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qxMJuT_.kyrMTA5OdId_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.fY2dITmE2rGZtUPq.Lr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DvR33Rz0iGkvrtWDqWe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P5.Vois9Ua7Gy1AUCmNs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PcjSC0N4UWngQ34E5U1Jg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_C5qLzBUijT.Fiw.jDJ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P5.Vois9Ua7Gy1AUCmNs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PcjSC0N4UWngQ34E5U1Jg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_C5qLzBUijT.Fiw.jDJQ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PcjSC0N4UWngQ34E5U1J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_C5qLzBUijT.Fiw.jDJ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PcjSC0N4UWngQ34E5U1Jg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_C5qLzBUijT.Fiw.jDJ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aXAGQGQKU6JuFmpILYx_w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P5.Vois9Ua7Gy1AUCmNsQ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PcjSC0N4UWngQ34E5U1Jg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_C5qLzBUijT.Fiw.jDJQ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P5.Vois9Ua7Gy1AUCmNsQ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PcjSC0N4UWngQ34E5U1Jg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_C5qLzBUijT.Fiw.jDJQ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PcjSC0N4UWngQ34E5U1Jg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_C5qLzBUijT.Fiw.jDJQ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PcjSC0N4UWngQ34E5U1Jg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_C5qLzBUijT.Fiw.jDJQ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uXnNlWjDkWz8ur_bfeTKg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iCN5wmD60u4TcyNXrGmsA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qxMJuT_.kyrMTA5OdId_w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.fY2dITmE2rGZtUPq.Lrg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P5.Vois9Ua7Gy1AUCmNsQ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PcjSC0N4UWngQ34E5U1Jg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_C5qLzBUijT.Fiw.jDJQ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P5.Vois9Ua7Gy1AUCmNsQ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PcjSC0N4UWngQ34E5U1Jg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_C5qLzBUijT.Fiw.jDJQ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w7s5kdHekuLmzJ6EED25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HiHYlsoPkiMr1d0qoKkU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N6eUI2pK0C9S3gkCbhw9w"/>
</p:tagLst>
</file>

<file path=ppt/theme/theme1.xml><?xml version="1.0" encoding="utf-8"?>
<a:theme xmlns:a="http://schemas.openxmlformats.org/drawingml/2006/main" name="Blank">
  <a:themeElements>
    <a:clrScheme name="W&amp;P-Farben">
      <a:dk1>
        <a:srgbClr val="000055"/>
      </a:dk1>
      <a:lt1>
        <a:sysClr val="window" lastClr="FFFFFF"/>
      </a:lt1>
      <a:dk2>
        <a:srgbClr val="000055"/>
      </a:dk2>
      <a:lt2>
        <a:srgbClr val="FFFFFF"/>
      </a:lt2>
      <a:accent1>
        <a:srgbClr val="000055"/>
      </a:accent1>
      <a:accent2>
        <a:srgbClr val="6688BB"/>
      </a:accent2>
      <a:accent3>
        <a:srgbClr val="BBCCEE"/>
      </a:accent3>
      <a:accent4>
        <a:srgbClr val="E4E4F6"/>
      </a:accent4>
      <a:accent5>
        <a:srgbClr val="999999"/>
      </a:accent5>
      <a:accent6>
        <a:srgbClr val="D2D2D2"/>
      </a:accent6>
      <a:hlink>
        <a:srgbClr val="EEEEEE"/>
      </a:hlink>
      <a:folHlink>
        <a:srgbClr val="AA00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dirty="0" err="1" smtClean="0">
            <a:solidFill>
              <a:schemeClr val="accen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err="1" smtClean="0">
            <a:solidFill>
              <a:schemeClr val="accent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233</Words>
  <Application>Microsoft Office PowerPoint</Application>
  <PresentationFormat>A4-Papier (210 x 297 mm)</PresentationFormat>
  <Paragraphs>86</Paragraphs>
  <Slides>18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Wingdings 2</vt:lpstr>
      <vt:lpstr>Wingdings 3</vt:lpstr>
      <vt:lpstr>Blank</vt:lpstr>
      <vt:lpstr>think-cell Slide</vt:lpstr>
      <vt:lpstr>Wasser-Temperatur-Reglung</vt:lpstr>
      <vt:lpstr>Inhaltsübersicht</vt:lpstr>
      <vt:lpstr>User Story</vt:lpstr>
      <vt:lpstr>Inhaltsübersicht</vt:lpstr>
      <vt:lpstr>Platine – Version 1</vt:lpstr>
      <vt:lpstr>Schaltplan – Version 1</vt:lpstr>
      <vt:lpstr>Steckplatine – Version 1</vt:lpstr>
      <vt:lpstr>Platine – Version 2</vt:lpstr>
      <vt:lpstr>Änderungsverfolgung</vt:lpstr>
      <vt:lpstr>Schaltplan – Version 2</vt:lpstr>
      <vt:lpstr>Steckplatine – Version 2</vt:lpstr>
      <vt:lpstr>Platine – Version 3</vt:lpstr>
      <vt:lpstr>Änderungsverfolgung</vt:lpstr>
      <vt:lpstr>Schaltplan – Version 3</vt:lpstr>
      <vt:lpstr>Steckplatine – Version 3</vt:lpstr>
      <vt:lpstr>Inhaltsübersicht</vt:lpstr>
      <vt:lpstr>Erweiterte Systemanforderungen – Version 2</vt:lpstr>
      <vt:lpstr>Systemlösung – Version 3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der Präsentation in 22 pt fett</dc:title>
  <dc:creator>rohmann</dc:creator>
  <cp:lastModifiedBy>Anwar Zaoui</cp:lastModifiedBy>
  <cp:revision>63</cp:revision>
  <cp:lastPrinted>2011-01-24T09:46:15Z</cp:lastPrinted>
  <dcterms:created xsi:type="dcterms:W3CDTF">2011-01-24T14:07:51Z</dcterms:created>
  <dcterms:modified xsi:type="dcterms:W3CDTF">2017-10-18T14:40:18Z</dcterms:modified>
</cp:coreProperties>
</file>

<file path=docProps/thumbnail.jpeg>
</file>